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256" r:id="rId2"/>
    <p:sldId id="267" r:id="rId3"/>
    <p:sldId id="258" r:id="rId4"/>
    <p:sldId id="259" r:id="rId5"/>
    <p:sldId id="279" r:id="rId6"/>
    <p:sldId id="277" r:id="rId7"/>
    <p:sldId id="280" r:id="rId8"/>
    <p:sldId id="260" r:id="rId9"/>
    <p:sldId id="261" r:id="rId10"/>
    <p:sldId id="262" r:id="rId11"/>
    <p:sldId id="263" r:id="rId12"/>
    <p:sldId id="264" r:id="rId13"/>
    <p:sldId id="270" r:id="rId14"/>
    <p:sldId id="271" r:id="rId15"/>
    <p:sldId id="273" r:id="rId16"/>
    <p:sldId id="272" r:id="rId17"/>
    <p:sldId id="274" r:id="rId18"/>
    <p:sldId id="278" r:id="rId19"/>
    <p:sldId id="265" r:id="rId20"/>
    <p:sldId id="266" r:id="rId21"/>
  </p:sldIdLst>
  <p:sldSz cx="9144000" cy="6858000" type="screen4x3"/>
  <p:notesSz cx="6670675" cy="99298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h3MIb0qX1N87fLsJp3RC889AQJ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2" d="100"/>
          <a:sy n="72" d="100"/>
        </p:scale>
        <p:origin x="134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890838" cy="496888"/>
          </a:xfrm>
          <a:prstGeom prst="rect">
            <a:avLst/>
          </a:prstGeom>
          <a:noFill/>
          <a:ln>
            <a:noFill/>
          </a:ln>
        </p:spPr>
        <p:txBody>
          <a:bodyPr spcFirstLastPara="1" wrap="square" lIns="91425" tIns="45700" rIns="91425" bIns="45700" anchor="t" anchorCtr="0">
            <a:noAutofit/>
          </a:bodyPr>
          <a:lstStyle>
            <a:lvl1pPr marR="0" lvl="0" algn="l"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779838" y="0"/>
            <a:ext cx="2890837" cy="496888"/>
          </a:xfrm>
          <a:prstGeom prst="rect">
            <a:avLst/>
          </a:prstGeom>
          <a:noFill/>
          <a:ln>
            <a:noFill/>
          </a:ln>
        </p:spPr>
        <p:txBody>
          <a:bodyPr spcFirstLastPara="1" wrap="square" lIns="91425" tIns="45700" rIns="91425" bIns="45700" anchor="t" anchorCtr="0">
            <a:noAutofit/>
          </a:bodyPr>
          <a:lstStyle>
            <a:lvl1pPr marR="0" lvl="0" algn="r"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889000" y="4716463"/>
            <a:ext cx="4892675" cy="446881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2925"/>
            <a:ext cx="2890838" cy="496888"/>
          </a:xfrm>
          <a:prstGeom prst="rect">
            <a:avLst/>
          </a:prstGeom>
          <a:noFill/>
          <a:ln>
            <a:noFill/>
          </a:ln>
        </p:spPr>
        <p:txBody>
          <a:bodyPr spcFirstLastPara="1" wrap="square" lIns="91425" tIns="45700" rIns="91425" bIns="45700" anchor="b" anchorCtr="0">
            <a:noAutofit/>
          </a:bodyPr>
          <a:lstStyle>
            <a:lvl1pPr marR="0" lvl="0" algn="l" rtl="0">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779838" y="9432925"/>
            <a:ext cx="2890837" cy="496888"/>
          </a:xfrm>
          <a:prstGeom prst="rect">
            <a:avLst/>
          </a:prstGeom>
          <a:noFill/>
          <a:ln>
            <a:noFill/>
          </a:ln>
        </p:spPr>
        <p:txBody>
          <a:bodyPr spcFirstLastPara="1" wrap="square" lIns="91425" tIns="45700" rIns="91425" bIns="45700" anchor="b" anchorCtr="0">
            <a:noAutofit/>
          </a:bodyPr>
          <a:lstStyle/>
          <a:p>
            <a:pPr marL="0" marR="0" lvl="0" indent="-76200" algn="r" rtl="0">
              <a:spcBef>
                <a:spcPts val="0"/>
              </a:spcBef>
              <a:spcAft>
                <a:spcPts val="0"/>
              </a:spcAft>
              <a:buClr>
                <a:schemeClr val="dk1"/>
              </a:buClr>
              <a:buSzPts val="1200"/>
              <a:buFont typeface="Arial"/>
              <a:buChar char="•"/>
            </a:pPr>
            <a:fld id="{00000000-1234-1234-1234-123412341234}" type="slidenum">
              <a:rPr lang="pt-BR" sz="1200" b="0" i="0" u="none" strike="noStrike" cap="none">
                <a:solidFill>
                  <a:schemeClr val="dk1"/>
                </a:solidFill>
                <a:latin typeface="Arial"/>
                <a:ea typeface="Arial"/>
                <a:cs typeface="Arial"/>
                <a:sym typeface="Arial"/>
              </a:rPr>
              <a:pPr marL="0" marR="0" lvl="0" indent="-76200" algn="r" rtl="0">
                <a:spcBef>
                  <a:spcPts val="0"/>
                </a:spcBef>
                <a:spcAft>
                  <a:spcPts val="0"/>
                </a:spcAft>
                <a:buClr>
                  <a:schemeClr val="dk1"/>
                </a:buClr>
                <a:buSzPts val="1200"/>
                <a:buFont typeface="Arial"/>
                <a:buChar char="•"/>
              </a:pPr>
              <a:t>‹nº›</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1: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1" name="Google Shape;71;p1: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8: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 name="Google Shape;113;p8: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9: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 name="Google Shape;119;p9: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9: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 name="Google Shape;119;p9: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3303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9: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 name="Google Shape;119;p9: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80013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9: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 name="Google Shape;119;p9: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222996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9: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 name="Google Shape;119;p9: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62594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9: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 name="Google Shape;119;p9: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893172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9: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 name="Google Shape;119;p9: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30620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10: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5" name="Google Shape;125;p10: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11: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1" name="Google Shape;131;p11: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3: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3" name="Google Shape;83;p3: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4: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 name="Google Shape;89;p4: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4: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 name="Google Shape;89;p4: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4125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4: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 name="Google Shape;89;p4: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8909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4: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 name="Google Shape;89;p4: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7155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5: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5" name="Google Shape;95;p5: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6: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 name="Google Shape;101;p6: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7:notes"/>
          <p:cNvSpPr txBox="1">
            <a:spLocks noGrp="1"/>
          </p:cNvSpPr>
          <p:nvPr>
            <p:ph type="body" idx="1"/>
          </p:nvPr>
        </p:nvSpPr>
        <p:spPr>
          <a:xfrm>
            <a:off x="889000" y="4716463"/>
            <a:ext cx="4892675" cy="4468812"/>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 name="Google Shape;107;p7:notes"/>
          <p:cNvSpPr>
            <a:spLocks noGrp="1" noRot="1" noChangeAspect="1"/>
          </p:cNvSpPr>
          <p:nvPr>
            <p:ph type="sldImg" idx="2"/>
          </p:nvPr>
        </p:nvSpPr>
        <p:spPr>
          <a:xfrm>
            <a:off x="852488" y="744538"/>
            <a:ext cx="4965700" cy="3724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0"/>
        <p:cNvGrpSpPr/>
        <p:nvPr/>
      </p:nvGrpSpPr>
      <p:grpSpPr>
        <a:xfrm>
          <a:off x="0" y="0"/>
          <a:ext cx="0" cy="0"/>
          <a:chOff x="0" y="0"/>
          <a:chExt cx="0" cy="0"/>
        </a:xfrm>
      </p:grpSpPr>
      <p:sp>
        <p:nvSpPr>
          <p:cNvPr id="11" name="Google Shape;11;p13"/>
          <p:cNvSpPr txBox="1">
            <a:spLocks noGrp="1"/>
          </p:cNvSpPr>
          <p:nvPr>
            <p:ph type="ctrTitle"/>
          </p:nvPr>
        </p:nvSpPr>
        <p:spPr>
          <a:xfrm>
            <a:off x="387932" y="3242666"/>
            <a:ext cx="3759623" cy="1470025"/>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0"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12" name="Google Shape;12;p13"/>
          <p:cNvSpPr txBox="1">
            <a:spLocks noGrp="1"/>
          </p:cNvSpPr>
          <p:nvPr>
            <p:ph type="subTitle" idx="1"/>
          </p:nvPr>
        </p:nvSpPr>
        <p:spPr>
          <a:xfrm>
            <a:off x="467543" y="4869160"/>
            <a:ext cx="4176464" cy="1752600"/>
          </a:xfrm>
          <a:prstGeom prst="rect">
            <a:avLst/>
          </a:prstGeom>
          <a:noFill/>
          <a:ln>
            <a:noFill/>
          </a:ln>
        </p:spPr>
        <p:txBody>
          <a:bodyPr spcFirstLastPara="1" wrap="square" lIns="91425" tIns="45700" rIns="91425" bIns="45700" anchor="t" anchorCtr="0">
            <a:noAutofit/>
          </a:bodyPr>
          <a:lstStyle>
            <a:lvl1pPr marR="0" lvl="0" algn="ctr" rtl="0">
              <a:spcBef>
                <a:spcPts val="400"/>
              </a:spcBef>
              <a:spcAft>
                <a:spcPts val="0"/>
              </a:spcAft>
              <a:buClr>
                <a:srgbClr val="00599C"/>
              </a:buClr>
              <a:buSzPts val="2000"/>
              <a:buFont typeface="Arial"/>
              <a:buNone/>
              <a:defRPr sz="2000" b="0" i="0" u="none" strike="noStrike" cap="none">
                <a:solidFill>
                  <a:srgbClr val="00599C"/>
                </a:solidFill>
                <a:latin typeface="Arial"/>
                <a:ea typeface="Arial"/>
                <a:cs typeface="Arial"/>
                <a:sym typeface="Arial"/>
              </a:defRPr>
            </a:lvl1pPr>
            <a:lvl2pPr marR="0" lvl="1" algn="ctr"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2pPr>
            <a:lvl3pPr marR="0" lvl="2" algn="ctr"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3pPr>
            <a:lvl4pPr marR="0" lvl="3" algn="ctr"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4pPr>
            <a:lvl5pPr marR="0" lvl="4" algn="ctr"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5pPr>
            <a:lvl6pPr marR="0" lvl="5" algn="ctr"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6pPr>
            <a:lvl7pPr marR="0" lvl="6" algn="ctr"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7pPr>
            <a:lvl8pPr marR="0" lvl="7" algn="ctr"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8pPr>
            <a:lvl9pPr marR="0" lvl="8" algn="ctr"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9pPr>
          </a:lstStyle>
          <a:p>
            <a:endParaRPr/>
          </a:p>
        </p:txBody>
      </p:sp>
      <p:sp>
        <p:nvSpPr>
          <p:cNvPr id="13" name="Google Shape;13;p13"/>
          <p:cNvSpPr/>
          <p:nvPr/>
        </p:nvSpPr>
        <p:spPr>
          <a:xfrm>
            <a:off x="8100392" y="0"/>
            <a:ext cx="1043608" cy="1268760"/>
          </a:xfrm>
          <a:prstGeom prst="rect">
            <a:avLst/>
          </a:prstGeom>
          <a:noFill/>
          <a:ln>
            <a:noFill/>
          </a:ln>
        </p:spPr>
        <p:txBody>
          <a:bodyPr spcFirstLastPara="1" wrap="square" lIns="91425" tIns="45700" rIns="91425" bIns="45700" anchor="t" anchorCtr="0">
            <a:noAutofit/>
          </a:bodyPr>
          <a:lstStyle/>
          <a:p>
            <a:pPr marL="342900" marR="0" lvl="0" indent="-19050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14" name="Google Shape;14;p13"/>
          <p:cNvSpPr/>
          <p:nvPr/>
        </p:nvSpPr>
        <p:spPr>
          <a:xfrm>
            <a:off x="7884368" y="0"/>
            <a:ext cx="1259632" cy="1988840"/>
          </a:xfrm>
          <a:prstGeom prst="rect">
            <a:avLst/>
          </a:prstGeom>
          <a:solidFill>
            <a:srgbClr val="00599C"/>
          </a:solidFill>
          <a:ln w="9525" cap="flat" cmpd="sng">
            <a:solidFill>
              <a:srgbClr val="00599C"/>
            </a:solidFill>
            <a:prstDash val="solid"/>
            <a:round/>
            <a:headEnd type="none" w="sm" len="sm"/>
            <a:tailEnd type="none" w="sm" len="sm"/>
          </a:ln>
        </p:spPr>
        <p:txBody>
          <a:bodyPr spcFirstLastPara="1" wrap="square" lIns="91425" tIns="45700" rIns="91425" bIns="45700" anchor="t" anchorCtr="0">
            <a:noAutofit/>
          </a:bodyPr>
          <a:lstStyle/>
          <a:p>
            <a:pPr marL="342900" marR="0" lvl="0" indent="-19050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15" name="Google Shape;15;p13"/>
          <p:cNvSpPr/>
          <p:nvPr/>
        </p:nvSpPr>
        <p:spPr>
          <a:xfrm rot="5400000">
            <a:off x="3465004" y="1179005"/>
            <a:ext cx="6857999" cy="4499992"/>
          </a:xfrm>
          <a:prstGeom prst="flowChartMultidocument">
            <a:avLst/>
          </a:prstGeom>
          <a:solidFill>
            <a:srgbClr val="00599C"/>
          </a:solidFill>
          <a:ln w="9525" cap="flat" cmpd="sng">
            <a:solidFill>
              <a:srgbClr val="00599C"/>
            </a:solidFill>
            <a:prstDash val="solid"/>
            <a:round/>
            <a:headEnd type="none" w="sm" len="sm"/>
            <a:tailEnd type="none" w="sm" len="sm"/>
          </a:ln>
        </p:spPr>
        <p:txBody>
          <a:bodyPr spcFirstLastPara="1" wrap="square" lIns="91425" tIns="45700" rIns="91425" bIns="45700" anchor="t" anchorCtr="0">
            <a:noAutofit/>
          </a:bodyPr>
          <a:lstStyle/>
          <a:p>
            <a:pPr marL="342900" marR="0" lvl="0" indent="-19050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pic>
        <p:nvPicPr>
          <p:cNvPr id="16" name="Google Shape;16;p13"/>
          <p:cNvPicPr preferRelativeResize="0"/>
          <p:nvPr/>
        </p:nvPicPr>
        <p:blipFill rotWithShape="1">
          <a:blip r:embed="rId2">
            <a:alphaModFix/>
          </a:blip>
          <a:srcRect/>
          <a:stretch/>
        </p:blipFill>
        <p:spPr>
          <a:xfrm>
            <a:off x="251461" y="116632"/>
            <a:ext cx="4229100" cy="269557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0"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53" name="Google Shape;53;p22"/>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Autofit/>
          </a:bodyPr>
          <a:lstStyle>
            <a:lvl1pPr marL="457200" marR="0" lvl="0" indent="-355600" algn="l" rtl="0">
              <a:spcBef>
                <a:spcPts val="400"/>
              </a:spcBef>
              <a:spcAft>
                <a:spcPts val="0"/>
              </a:spcAft>
              <a:buClr>
                <a:srgbClr val="00599C"/>
              </a:buClr>
              <a:buSzPts val="2000"/>
              <a:buFont typeface="Arial"/>
              <a:buChar char="•"/>
              <a:defRPr sz="20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L="3200400" marR="0" lvl="6"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L="3657600" marR="0" lvl="7"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L="4114800" marR="0" lvl="8"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e texto verticais" type="vertTitleAndTx">
  <p:cSld name="VERTICAL_TITLE_AND_VERTICAL_TEXT">
    <p:spTree>
      <p:nvGrpSpPr>
        <p:cNvPr id="1" name="Shape 54"/>
        <p:cNvGrpSpPr/>
        <p:nvPr/>
      </p:nvGrpSpPr>
      <p:grpSpPr>
        <a:xfrm>
          <a:off x="0" y="0"/>
          <a:ext cx="0" cy="0"/>
          <a:chOff x="0" y="0"/>
          <a:chExt cx="0" cy="0"/>
        </a:xfrm>
      </p:grpSpPr>
      <p:sp>
        <p:nvSpPr>
          <p:cNvPr id="55" name="Google Shape;55;p23"/>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0"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56" name="Google Shape;56;p23"/>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marR="0" lvl="0" indent="-355600" algn="l" rtl="0">
              <a:spcBef>
                <a:spcPts val="400"/>
              </a:spcBef>
              <a:spcAft>
                <a:spcPts val="0"/>
              </a:spcAft>
              <a:buClr>
                <a:srgbClr val="00599C"/>
              </a:buClr>
              <a:buSzPts val="2000"/>
              <a:buFont typeface="Arial"/>
              <a:buChar char="•"/>
              <a:defRPr sz="20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L="3200400" marR="0" lvl="6"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L="3657600" marR="0" lvl="7"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L="4114800" marR="0" lvl="8"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ítulo e texto e 2 partes de conteúdo" type="txAndTwoObj">
  <p:cSld name="TEXT_AND_TWO_OBJECTS">
    <p:spTree>
      <p:nvGrpSpPr>
        <p:cNvPr id="1" name="Shape 57"/>
        <p:cNvGrpSpPr/>
        <p:nvPr/>
      </p:nvGrpSpPr>
      <p:grpSpPr>
        <a:xfrm>
          <a:off x="0" y="0"/>
          <a:ext cx="0" cy="0"/>
          <a:chOff x="0" y="0"/>
          <a:chExt cx="0" cy="0"/>
        </a:xfrm>
      </p:grpSpPr>
      <p:sp>
        <p:nvSpPr>
          <p:cNvPr id="58" name="Google Shape;5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0"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59" name="Google Shape;5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marR="0" lvl="0" indent="-355600" algn="l" rtl="0">
              <a:spcBef>
                <a:spcPts val="400"/>
              </a:spcBef>
              <a:spcAft>
                <a:spcPts val="0"/>
              </a:spcAft>
              <a:buClr>
                <a:srgbClr val="00599C"/>
              </a:buClr>
              <a:buSzPts val="2000"/>
              <a:buFont typeface="Arial"/>
              <a:buChar char="•"/>
              <a:defRPr sz="20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L="3200400" marR="0" lvl="6"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L="3657600" marR="0" lvl="7"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L="4114800" marR="0" lvl="8"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
        <p:nvSpPr>
          <p:cNvPr id="60" name="Google Shape;60;p24"/>
          <p:cNvSpPr txBox="1">
            <a:spLocks noGrp="1"/>
          </p:cNvSpPr>
          <p:nvPr>
            <p:ph type="body" idx="2"/>
          </p:nvPr>
        </p:nvSpPr>
        <p:spPr>
          <a:xfrm>
            <a:off x="4648200" y="1600200"/>
            <a:ext cx="4038600" cy="2185988"/>
          </a:xfrm>
          <a:prstGeom prst="rect">
            <a:avLst/>
          </a:prstGeom>
          <a:noFill/>
          <a:ln>
            <a:noFill/>
          </a:ln>
        </p:spPr>
        <p:txBody>
          <a:bodyPr spcFirstLastPara="1" wrap="square" lIns="91425" tIns="45700" rIns="91425" bIns="45700" anchor="t" anchorCtr="0">
            <a:noAutofit/>
          </a:bodyPr>
          <a:lstStyle>
            <a:lvl1pPr marL="457200" marR="0" lvl="0" indent="-355600" algn="l" rtl="0">
              <a:spcBef>
                <a:spcPts val="400"/>
              </a:spcBef>
              <a:spcAft>
                <a:spcPts val="0"/>
              </a:spcAft>
              <a:buClr>
                <a:srgbClr val="00599C"/>
              </a:buClr>
              <a:buSzPts val="2000"/>
              <a:buFont typeface="Arial"/>
              <a:buChar char="•"/>
              <a:defRPr sz="20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L="3200400" marR="0" lvl="6"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L="3657600" marR="0" lvl="7"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L="4114800" marR="0" lvl="8"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
        <p:nvSpPr>
          <p:cNvPr id="61" name="Google Shape;61;p24"/>
          <p:cNvSpPr txBox="1">
            <a:spLocks noGrp="1"/>
          </p:cNvSpPr>
          <p:nvPr>
            <p:ph type="body" idx="3"/>
          </p:nvPr>
        </p:nvSpPr>
        <p:spPr>
          <a:xfrm>
            <a:off x="4648200" y="3938588"/>
            <a:ext cx="4038600" cy="2187575"/>
          </a:xfrm>
          <a:prstGeom prst="rect">
            <a:avLst/>
          </a:prstGeom>
          <a:noFill/>
          <a:ln>
            <a:noFill/>
          </a:ln>
        </p:spPr>
        <p:txBody>
          <a:bodyPr spcFirstLastPara="1" wrap="square" lIns="91425" tIns="45700" rIns="91425" bIns="45700" anchor="t" anchorCtr="0">
            <a:noAutofit/>
          </a:bodyPr>
          <a:lstStyle>
            <a:lvl1pPr marL="457200" marR="0" lvl="0" indent="-355600" algn="l" rtl="0">
              <a:spcBef>
                <a:spcPts val="400"/>
              </a:spcBef>
              <a:spcAft>
                <a:spcPts val="0"/>
              </a:spcAft>
              <a:buClr>
                <a:srgbClr val="00599C"/>
              </a:buClr>
              <a:buSzPts val="2000"/>
              <a:buFont typeface="Arial"/>
              <a:buChar char="•"/>
              <a:defRPr sz="20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L="3200400" marR="0" lvl="6"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L="3657600" marR="0" lvl="7"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L="4114800" marR="0" lvl="8"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ítulo, texto e conteúdo" type="txAndObj">
  <p:cSld name="TEXT_AND_OBJECT">
    <p:spTree>
      <p:nvGrpSpPr>
        <p:cNvPr id="1" name="Shape 62"/>
        <p:cNvGrpSpPr/>
        <p:nvPr/>
      </p:nvGrpSpPr>
      <p:grpSpPr>
        <a:xfrm>
          <a:off x="0" y="0"/>
          <a:ext cx="0" cy="0"/>
          <a:chOff x="0" y="0"/>
          <a:chExt cx="0" cy="0"/>
        </a:xfrm>
      </p:grpSpPr>
      <p:sp>
        <p:nvSpPr>
          <p:cNvPr id="63" name="Google Shape;63;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0"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64" name="Google Shape;64;p2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marR="0" lvl="0" indent="-355600" algn="l" rtl="0">
              <a:spcBef>
                <a:spcPts val="400"/>
              </a:spcBef>
              <a:spcAft>
                <a:spcPts val="0"/>
              </a:spcAft>
              <a:buClr>
                <a:srgbClr val="00599C"/>
              </a:buClr>
              <a:buSzPts val="2000"/>
              <a:buFont typeface="Arial"/>
              <a:buChar char="•"/>
              <a:defRPr sz="20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L="3200400" marR="0" lvl="6"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L="3657600" marR="0" lvl="7"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L="4114800" marR="0" lvl="8"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
        <p:nvSpPr>
          <p:cNvPr id="65" name="Google Shape;65;p2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marR="0" lvl="0" indent="-355600" algn="l" rtl="0">
              <a:spcBef>
                <a:spcPts val="400"/>
              </a:spcBef>
              <a:spcAft>
                <a:spcPts val="0"/>
              </a:spcAft>
              <a:buClr>
                <a:srgbClr val="00599C"/>
              </a:buClr>
              <a:buSzPts val="2000"/>
              <a:buFont typeface="Arial"/>
              <a:buChar char="•"/>
              <a:defRPr sz="20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L="3200400" marR="0" lvl="6"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L="3657600" marR="0" lvl="7"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L="4114800" marR="0" lvl="8"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ítulo e gráfico" type="chart">
  <p:cSld name="CHART">
    <p:spTree>
      <p:nvGrpSpPr>
        <p:cNvPr id="1" name="Shape 66"/>
        <p:cNvGrpSpPr/>
        <p:nvPr/>
      </p:nvGrpSpPr>
      <p:grpSpPr>
        <a:xfrm>
          <a:off x="0" y="0"/>
          <a:ext cx="0" cy="0"/>
          <a:chOff x="0" y="0"/>
          <a:chExt cx="0" cy="0"/>
        </a:xfrm>
      </p:grpSpPr>
      <p:sp>
        <p:nvSpPr>
          <p:cNvPr id="67" name="Google Shape;67;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0"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68" name="Google Shape;68;p26"/>
          <p:cNvSpPr>
            <a:spLocks noGrp="1"/>
          </p:cNvSpPr>
          <p:nvPr>
            <p:ph type="chart" idx="2"/>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R="0" lvl="0" algn="l" rtl="0">
              <a:spcBef>
                <a:spcPts val="400"/>
              </a:spcBef>
              <a:spcAft>
                <a:spcPts val="0"/>
              </a:spcAft>
              <a:buClr>
                <a:srgbClr val="00599C"/>
              </a:buClr>
              <a:buSzPts val="2000"/>
              <a:buFont typeface="Arial"/>
              <a:buChar char="•"/>
              <a:defRPr sz="2000" b="0" i="0" u="none" strike="noStrike" cap="none">
                <a:solidFill>
                  <a:srgbClr val="00599C"/>
                </a:solidFill>
                <a:latin typeface="Arial"/>
                <a:ea typeface="Arial"/>
                <a:cs typeface="Arial"/>
                <a:sym typeface="Arial"/>
              </a:defRPr>
            </a:lvl1pPr>
            <a:lvl2pPr marR="0" lvl="1"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R="0" lvl="2"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R="0" lvl="3"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R="0" lvl="4"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R="0" lvl="5"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R="0" lvl="6"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R="0" lvl="7"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R="0" lvl="8"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17"/>
        <p:cNvGrpSpPr/>
        <p:nvPr/>
      </p:nvGrpSpPr>
      <p:grpSpPr>
        <a:xfrm>
          <a:off x="0" y="0"/>
          <a:ext cx="0" cy="0"/>
          <a:chOff x="0" y="0"/>
          <a:chExt cx="0" cy="0"/>
        </a:xfrm>
      </p:grpSpPr>
      <p:sp>
        <p:nvSpPr>
          <p:cNvPr id="18" name="Google Shape;18;p14"/>
          <p:cNvSpPr txBox="1">
            <a:spLocks noGrp="1"/>
          </p:cNvSpPr>
          <p:nvPr>
            <p:ph type="body" idx="1"/>
          </p:nvPr>
        </p:nvSpPr>
        <p:spPr>
          <a:xfrm>
            <a:off x="215516" y="1265459"/>
            <a:ext cx="8712968" cy="5454463"/>
          </a:xfrm>
          <a:prstGeom prst="rect">
            <a:avLst/>
          </a:prstGeom>
          <a:noFill/>
          <a:ln>
            <a:noFill/>
          </a:ln>
        </p:spPr>
        <p:txBody>
          <a:bodyPr spcFirstLastPara="1" wrap="square" lIns="91425" tIns="45700" rIns="91425" bIns="45700" anchor="t" anchorCtr="0">
            <a:noAutofit/>
          </a:bodyPr>
          <a:lstStyle>
            <a:lvl1pPr marL="457200" marR="0" lvl="0" indent="-355600" algn="l" rtl="0">
              <a:spcBef>
                <a:spcPts val="400"/>
              </a:spcBef>
              <a:spcAft>
                <a:spcPts val="0"/>
              </a:spcAft>
              <a:buClr>
                <a:srgbClr val="00599C"/>
              </a:buClr>
              <a:buSzPts val="2000"/>
              <a:buFont typeface="Arial"/>
              <a:buChar char="•"/>
              <a:defRPr sz="20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L="3200400" marR="0" lvl="6"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L="3657600" marR="0" lvl="7"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L="4114800" marR="0" lvl="8"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
        <p:nvSpPr>
          <p:cNvPr id="19" name="Google Shape;19;p14"/>
          <p:cNvSpPr/>
          <p:nvPr/>
        </p:nvSpPr>
        <p:spPr>
          <a:xfrm>
            <a:off x="0" y="0"/>
            <a:ext cx="7596336" cy="1268760"/>
          </a:xfrm>
          <a:prstGeom prst="flowChartDocument">
            <a:avLst/>
          </a:prstGeom>
          <a:solidFill>
            <a:srgbClr val="00599C"/>
          </a:solidFill>
          <a:ln w="9525" cap="flat" cmpd="sng">
            <a:solidFill>
              <a:srgbClr val="00599C"/>
            </a:solidFill>
            <a:prstDash val="solid"/>
            <a:round/>
            <a:headEnd type="none" w="sm" len="sm"/>
            <a:tailEnd type="none" w="sm" len="sm"/>
          </a:ln>
        </p:spPr>
        <p:txBody>
          <a:bodyPr spcFirstLastPara="1" wrap="square" lIns="91425" tIns="45700" rIns="91425" bIns="45700" anchor="t" anchorCtr="0">
            <a:noAutofit/>
          </a:bodyPr>
          <a:lstStyle/>
          <a:p>
            <a:pPr marL="342900" marR="0" lvl="0" indent="-19050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20" name="Google Shape;20;p14"/>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1" i="0" u="none" strike="noStrike" cap="none">
                <a:solidFill>
                  <a:schemeClr val="lt1"/>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pic>
        <p:nvPicPr>
          <p:cNvPr id="21" name="Google Shape;21;p14"/>
          <p:cNvPicPr preferRelativeResize="0"/>
          <p:nvPr/>
        </p:nvPicPr>
        <p:blipFill rotWithShape="1">
          <a:blip r:embed="rId2">
            <a:alphaModFix/>
          </a:blip>
          <a:srcRect/>
          <a:stretch/>
        </p:blipFill>
        <p:spPr>
          <a:xfrm>
            <a:off x="7713305" y="40139"/>
            <a:ext cx="1405665" cy="895953"/>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2"/>
        <p:cNvGrpSpPr/>
        <p:nvPr/>
      </p:nvGrpSpPr>
      <p:grpSpPr>
        <a:xfrm>
          <a:off x="0" y="0"/>
          <a:ext cx="0" cy="0"/>
          <a:chOff x="0" y="0"/>
          <a:chExt cx="0" cy="0"/>
        </a:xfrm>
      </p:grpSpPr>
      <p:sp>
        <p:nvSpPr>
          <p:cNvPr id="23" name="Google Shape;23;p15"/>
          <p:cNvSpPr txBox="1">
            <a:spLocks noGrp="1"/>
          </p:cNvSpPr>
          <p:nvPr>
            <p:ph type="title"/>
          </p:nvPr>
        </p:nvSpPr>
        <p:spPr>
          <a:xfrm>
            <a:off x="724116" y="3721617"/>
            <a:ext cx="7772400" cy="1362075"/>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000" b="1"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24" name="Google Shape;24;p15"/>
          <p:cNvSpPr/>
          <p:nvPr/>
        </p:nvSpPr>
        <p:spPr>
          <a:xfrm>
            <a:off x="-1" y="0"/>
            <a:ext cx="9144000" cy="3136384"/>
          </a:xfrm>
          <a:prstGeom prst="flowChartMultidocument">
            <a:avLst/>
          </a:prstGeom>
          <a:solidFill>
            <a:srgbClr val="00599C"/>
          </a:solidFill>
          <a:ln w="9525" cap="flat" cmpd="sng">
            <a:solidFill>
              <a:srgbClr val="00599C"/>
            </a:solidFill>
            <a:prstDash val="solid"/>
            <a:round/>
            <a:headEnd type="none" w="sm" len="sm"/>
            <a:tailEnd type="none" w="sm" len="sm"/>
          </a:ln>
        </p:spPr>
        <p:txBody>
          <a:bodyPr spcFirstLastPara="1" wrap="square" lIns="91425" tIns="45700" rIns="91425" bIns="45700" anchor="t" anchorCtr="0">
            <a:noAutofit/>
          </a:bodyPr>
          <a:lstStyle/>
          <a:p>
            <a:pPr marL="342900" marR="0" lvl="0" indent="-19050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25" name="Google Shape;25;p15"/>
          <p:cNvSpPr/>
          <p:nvPr/>
        </p:nvSpPr>
        <p:spPr>
          <a:xfrm>
            <a:off x="0" y="0"/>
            <a:ext cx="1475656" cy="836712"/>
          </a:xfrm>
          <a:prstGeom prst="rect">
            <a:avLst/>
          </a:prstGeom>
          <a:solidFill>
            <a:srgbClr val="00599C"/>
          </a:solidFill>
          <a:ln w="9525" cap="flat" cmpd="sng">
            <a:solidFill>
              <a:srgbClr val="00599C"/>
            </a:solidFill>
            <a:prstDash val="solid"/>
            <a:round/>
            <a:headEnd type="none" w="sm" len="sm"/>
            <a:tailEnd type="none" w="sm" len="sm"/>
          </a:ln>
        </p:spPr>
        <p:txBody>
          <a:bodyPr spcFirstLastPara="1" wrap="square" lIns="91425" tIns="45700" rIns="91425" bIns="45700" anchor="t" anchorCtr="0">
            <a:noAutofit/>
          </a:bodyPr>
          <a:lstStyle/>
          <a:p>
            <a:pPr marL="342900" marR="0" lvl="0" indent="-19050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26" name="Google Shape;26;p15"/>
          <p:cNvSpPr txBox="1">
            <a:spLocks noGrp="1"/>
          </p:cNvSpPr>
          <p:nvPr>
            <p:ph type="body" idx="1"/>
          </p:nvPr>
        </p:nvSpPr>
        <p:spPr>
          <a:xfrm>
            <a:off x="395536" y="338931"/>
            <a:ext cx="7772400" cy="1500187"/>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1pPr>
            <a:lvl2pPr marL="914400" marR="0" lvl="1" indent="-228600" algn="l" rtl="0">
              <a:spcBef>
                <a:spcPts val="360"/>
              </a:spcBef>
              <a:spcAft>
                <a:spcPts val="0"/>
              </a:spcAft>
              <a:buClr>
                <a:srgbClr val="595959"/>
              </a:buClr>
              <a:buSzPts val="1800"/>
              <a:buFont typeface="Arial"/>
              <a:buNone/>
              <a:defRPr sz="1800" b="0" i="0" u="none" strike="noStrike" cap="none">
                <a:solidFill>
                  <a:srgbClr val="595959"/>
                </a:solidFill>
                <a:latin typeface="Arial"/>
                <a:ea typeface="Arial"/>
                <a:cs typeface="Arial"/>
                <a:sym typeface="Arial"/>
              </a:defRPr>
            </a:lvl2pPr>
            <a:lvl3pPr marL="1371600" marR="0" lvl="2" indent="-228600" algn="l" rtl="0">
              <a:spcBef>
                <a:spcPts val="320"/>
              </a:spcBef>
              <a:spcAft>
                <a:spcPts val="0"/>
              </a:spcAft>
              <a:buClr>
                <a:srgbClr val="595959"/>
              </a:buClr>
              <a:buSzPts val="1600"/>
              <a:buFont typeface="Arial"/>
              <a:buNone/>
              <a:defRPr sz="16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6pPr>
            <a:lvl7pPr marL="3200400" marR="0" lvl="6"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7pPr>
            <a:lvl8pPr marL="3657600" marR="0" lvl="7"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8pPr>
            <a:lvl9pPr marL="4114800" marR="0" lvl="8"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27"/>
        <p:cNvGrpSpPr/>
        <p:nvPr/>
      </p:nvGrpSpPr>
      <p:grpSpPr>
        <a:xfrm>
          <a:off x="0" y="0"/>
          <a:ext cx="0" cy="0"/>
          <a:chOff x="0" y="0"/>
          <a:chExt cx="0" cy="0"/>
        </a:xfrm>
      </p:grpSpPr>
      <p:sp>
        <p:nvSpPr>
          <p:cNvPr id="28" name="Google Shape;28;p16"/>
          <p:cNvSpPr/>
          <p:nvPr/>
        </p:nvSpPr>
        <p:spPr>
          <a:xfrm rot="-5400000">
            <a:off x="-903240" y="889899"/>
            <a:ext cx="6858000" cy="5078202"/>
          </a:xfrm>
          <a:prstGeom prst="flowChartDocument">
            <a:avLst/>
          </a:prstGeom>
          <a:solidFill>
            <a:srgbClr val="00599C"/>
          </a:solidFill>
          <a:ln w="9525" cap="flat" cmpd="sng">
            <a:solidFill>
              <a:srgbClr val="00599C"/>
            </a:solidFill>
            <a:prstDash val="solid"/>
            <a:round/>
            <a:headEnd type="none" w="sm" len="sm"/>
            <a:tailEnd type="none" w="sm" len="sm"/>
          </a:ln>
        </p:spPr>
        <p:txBody>
          <a:bodyPr spcFirstLastPara="1" wrap="square" lIns="91425" tIns="45700" rIns="91425" bIns="45700" anchor="t" anchorCtr="0">
            <a:noAutofit/>
          </a:bodyPr>
          <a:lstStyle/>
          <a:p>
            <a:pPr marL="342900" marR="0" lvl="0" indent="-19050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29" name="Google Shape;29;p16"/>
          <p:cNvSpPr/>
          <p:nvPr/>
        </p:nvSpPr>
        <p:spPr>
          <a:xfrm>
            <a:off x="1441798" y="0"/>
            <a:ext cx="7702202" cy="3933056"/>
          </a:xfrm>
          <a:prstGeom prst="flowChartDocument">
            <a:avLst/>
          </a:prstGeom>
          <a:solidFill>
            <a:srgbClr val="00599C"/>
          </a:solidFill>
          <a:ln w="9525" cap="flat" cmpd="sng">
            <a:solidFill>
              <a:srgbClr val="00599C"/>
            </a:solidFill>
            <a:prstDash val="solid"/>
            <a:round/>
            <a:headEnd type="none" w="sm" len="sm"/>
            <a:tailEnd type="none" w="sm" len="sm"/>
          </a:ln>
        </p:spPr>
        <p:txBody>
          <a:bodyPr spcFirstLastPara="1" wrap="square" lIns="91425" tIns="45700" rIns="91425" bIns="45700" anchor="t" anchorCtr="0">
            <a:noAutofit/>
          </a:bodyPr>
          <a:lstStyle/>
          <a:p>
            <a:pPr marL="342900" marR="0" lvl="0" indent="-19050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30" name="Google Shape;30;p16"/>
          <p:cNvSpPr txBox="1">
            <a:spLocks noGrp="1"/>
          </p:cNvSpPr>
          <p:nvPr>
            <p:ph type="title"/>
          </p:nvPr>
        </p:nvSpPr>
        <p:spPr>
          <a:xfrm>
            <a:off x="359939" y="332656"/>
            <a:ext cx="8424121" cy="198884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0" i="0" u="none" strike="noStrike" cap="none">
                <a:solidFill>
                  <a:schemeClr val="lt1"/>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pic>
        <p:nvPicPr>
          <p:cNvPr id="31" name="Google Shape;31;p16"/>
          <p:cNvPicPr preferRelativeResize="0"/>
          <p:nvPr/>
        </p:nvPicPr>
        <p:blipFill rotWithShape="1">
          <a:blip r:embed="rId2">
            <a:alphaModFix/>
          </a:blip>
          <a:srcRect/>
          <a:stretch/>
        </p:blipFill>
        <p:spPr>
          <a:xfrm>
            <a:off x="5108836" y="3933056"/>
            <a:ext cx="3974150" cy="2533073"/>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2"/>
        <p:cNvGrpSpPr/>
        <p:nvPr/>
      </p:nvGrpSpPr>
      <p:grpSpPr>
        <a:xfrm>
          <a:off x="0" y="0"/>
          <a:ext cx="0" cy="0"/>
          <a:chOff x="0" y="0"/>
          <a:chExt cx="0" cy="0"/>
        </a:xfrm>
      </p:grpSpPr>
      <p:sp>
        <p:nvSpPr>
          <p:cNvPr id="33" name="Google Shape;33;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0"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34" name="Google Shape;34;p1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rgbClr val="00599C"/>
              </a:buClr>
              <a:buSzPts val="2800"/>
              <a:buFont typeface="Arial"/>
              <a:buChar char="•"/>
              <a:defRPr sz="2800" b="0" i="0" u="none" strike="noStrike" cap="none">
                <a:solidFill>
                  <a:srgbClr val="00599C"/>
                </a:solidFill>
                <a:latin typeface="Arial"/>
                <a:ea typeface="Arial"/>
                <a:cs typeface="Arial"/>
                <a:sym typeface="Arial"/>
              </a:defRPr>
            </a:lvl1pPr>
            <a:lvl2pPr marL="914400" marR="0" lvl="1" indent="-381000" algn="l" rtl="0">
              <a:spcBef>
                <a:spcPts val="480"/>
              </a:spcBef>
              <a:spcAft>
                <a:spcPts val="0"/>
              </a:spcAft>
              <a:buClr>
                <a:srgbClr val="595959"/>
              </a:buClr>
              <a:buSzPts val="2400"/>
              <a:buFont typeface="Arial"/>
              <a:buChar char="–"/>
              <a:defRPr sz="24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4pPr>
            <a:lvl5pPr marL="2286000" marR="0" lvl="4"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5pPr>
            <a:lvl6pPr marL="2743200" marR="0" lvl="5"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6pPr>
            <a:lvl7pPr marL="3200400" marR="0" lvl="6"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7pPr>
            <a:lvl8pPr marL="3657600" marR="0" lvl="7"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8pPr>
            <a:lvl9pPr marL="4114800" marR="0" lvl="8"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9pPr>
          </a:lstStyle>
          <a:p>
            <a:endParaRPr/>
          </a:p>
        </p:txBody>
      </p:sp>
      <p:sp>
        <p:nvSpPr>
          <p:cNvPr id="35" name="Google Shape;35;p1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rgbClr val="00599C"/>
              </a:buClr>
              <a:buSzPts val="2800"/>
              <a:buFont typeface="Arial"/>
              <a:buChar char="•"/>
              <a:defRPr sz="2800" b="0" i="0" u="none" strike="noStrike" cap="none">
                <a:solidFill>
                  <a:srgbClr val="00599C"/>
                </a:solidFill>
                <a:latin typeface="Arial"/>
                <a:ea typeface="Arial"/>
                <a:cs typeface="Arial"/>
                <a:sym typeface="Arial"/>
              </a:defRPr>
            </a:lvl1pPr>
            <a:lvl2pPr marL="914400" marR="0" lvl="1" indent="-381000" algn="l" rtl="0">
              <a:spcBef>
                <a:spcPts val="480"/>
              </a:spcBef>
              <a:spcAft>
                <a:spcPts val="0"/>
              </a:spcAft>
              <a:buClr>
                <a:srgbClr val="595959"/>
              </a:buClr>
              <a:buSzPts val="2400"/>
              <a:buFont typeface="Arial"/>
              <a:buChar char="–"/>
              <a:defRPr sz="2400" b="0" i="0" u="none" strike="noStrike" cap="none">
                <a:solidFill>
                  <a:srgbClr val="595959"/>
                </a:solidFill>
                <a:latin typeface="Arial"/>
                <a:ea typeface="Arial"/>
                <a:cs typeface="Arial"/>
                <a:sym typeface="Arial"/>
              </a:defRPr>
            </a:lvl2pPr>
            <a:lvl3pPr marL="1371600" marR="0" lvl="2"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4pPr>
            <a:lvl5pPr marL="2286000" marR="0" lvl="4"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5pPr>
            <a:lvl6pPr marL="2743200" marR="0" lvl="5"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6pPr>
            <a:lvl7pPr marL="3200400" marR="0" lvl="6"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7pPr>
            <a:lvl8pPr marL="3657600" marR="0" lvl="7"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8pPr>
            <a:lvl9pPr marL="4114800" marR="0" lvl="8"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36"/>
        <p:cNvGrpSpPr/>
        <p:nvPr/>
      </p:nvGrpSpPr>
      <p:grpSpPr>
        <a:xfrm>
          <a:off x="0" y="0"/>
          <a:ext cx="0" cy="0"/>
          <a:chOff x="0" y="0"/>
          <a:chExt cx="0" cy="0"/>
        </a:xfrm>
      </p:grpSpPr>
      <p:sp>
        <p:nvSpPr>
          <p:cNvPr id="37" name="Google Shape;37;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3600" b="0"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38" name="Google Shape;38;p1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rgbClr val="00599C"/>
              </a:buClr>
              <a:buSzPts val="2400"/>
              <a:buFont typeface="Arial"/>
              <a:buNone/>
              <a:defRPr sz="2400" b="1" i="0" u="none" strike="noStrike" cap="none">
                <a:solidFill>
                  <a:srgbClr val="00599C"/>
                </a:solidFill>
                <a:latin typeface="Arial"/>
                <a:ea typeface="Arial"/>
                <a:cs typeface="Arial"/>
                <a:sym typeface="Arial"/>
              </a:defRPr>
            </a:lvl1pPr>
            <a:lvl2pPr marL="914400" marR="0" lvl="1" indent="-228600" algn="l" rtl="0">
              <a:spcBef>
                <a:spcPts val="400"/>
              </a:spcBef>
              <a:spcAft>
                <a:spcPts val="0"/>
              </a:spcAft>
              <a:buClr>
                <a:srgbClr val="595959"/>
              </a:buClr>
              <a:buSzPts val="2000"/>
              <a:buFont typeface="Arial"/>
              <a:buNone/>
              <a:defRPr sz="2000" b="1" i="0" u="none" strike="noStrike" cap="none">
                <a:solidFill>
                  <a:srgbClr val="595959"/>
                </a:solidFill>
                <a:latin typeface="Arial"/>
                <a:ea typeface="Arial"/>
                <a:cs typeface="Arial"/>
                <a:sym typeface="Arial"/>
              </a:defRPr>
            </a:lvl2pPr>
            <a:lvl3pPr marL="1371600" marR="0" lvl="2" indent="-228600" algn="l" rtl="0">
              <a:spcBef>
                <a:spcPts val="360"/>
              </a:spcBef>
              <a:spcAft>
                <a:spcPts val="0"/>
              </a:spcAft>
              <a:buClr>
                <a:srgbClr val="595959"/>
              </a:buClr>
              <a:buSzPts val="1800"/>
              <a:buFont typeface="Arial"/>
              <a:buNone/>
              <a:defRPr sz="1800" b="1" i="0" u="none" strike="noStrike" cap="none">
                <a:solidFill>
                  <a:srgbClr val="595959"/>
                </a:solidFill>
                <a:latin typeface="Arial"/>
                <a:ea typeface="Arial"/>
                <a:cs typeface="Arial"/>
                <a:sym typeface="Arial"/>
              </a:defRPr>
            </a:lvl3pPr>
            <a:lvl4pPr marL="1828800" marR="0" lvl="3"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4pPr>
            <a:lvl5pPr marL="2286000" marR="0" lvl="4"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5pPr>
            <a:lvl6pPr marL="2743200" marR="0" lvl="5"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6pPr>
            <a:lvl7pPr marL="3200400" marR="0" lvl="6"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7pPr>
            <a:lvl8pPr marL="3657600" marR="0" lvl="7"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8pPr>
            <a:lvl9pPr marL="4114800" marR="0" lvl="8"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9pPr>
          </a:lstStyle>
          <a:p>
            <a:endParaRPr/>
          </a:p>
        </p:txBody>
      </p:sp>
      <p:sp>
        <p:nvSpPr>
          <p:cNvPr id="39" name="Google Shape;39;p1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rgbClr val="00599C"/>
              </a:buClr>
              <a:buSzPts val="2400"/>
              <a:buFont typeface="Arial"/>
              <a:buChar char="•"/>
              <a:defRPr sz="24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3pPr>
            <a:lvl4pPr marL="1828800" marR="0" lvl="3"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4pPr>
            <a:lvl5pPr marL="2286000" marR="0" lvl="4"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5pPr>
            <a:lvl6pPr marL="2743200" marR="0" lvl="5"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6pPr>
            <a:lvl7pPr marL="3200400" marR="0" lvl="6"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7pPr>
            <a:lvl8pPr marL="3657600" marR="0" lvl="7"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8pPr>
            <a:lvl9pPr marL="4114800" marR="0" lvl="8"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9pPr>
          </a:lstStyle>
          <a:p>
            <a:endParaRPr/>
          </a:p>
        </p:txBody>
      </p:sp>
      <p:sp>
        <p:nvSpPr>
          <p:cNvPr id="40" name="Google Shape;40;p1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rgbClr val="00599C"/>
              </a:buClr>
              <a:buSzPts val="2400"/>
              <a:buFont typeface="Arial"/>
              <a:buNone/>
              <a:defRPr sz="2400" b="1" i="0" u="none" strike="noStrike" cap="none">
                <a:solidFill>
                  <a:srgbClr val="00599C"/>
                </a:solidFill>
                <a:latin typeface="Arial"/>
                <a:ea typeface="Arial"/>
                <a:cs typeface="Arial"/>
                <a:sym typeface="Arial"/>
              </a:defRPr>
            </a:lvl1pPr>
            <a:lvl2pPr marL="914400" marR="0" lvl="1" indent="-228600" algn="l" rtl="0">
              <a:spcBef>
                <a:spcPts val="400"/>
              </a:spcBef>
              <a:spcAft>
                <a:spcPts val="0"/>
              </a:spcAft>
              <a:buClr>
                <a:srgbClr val="595959"/>
              </a:buClr>
              <a:buSzPts val="2000"/>
              <a:buFont typeface="Arial"/>
              <a:buNone/>
              <a:defRPr sz="2000" b="1" i="0" u="none" strike="noStrike" cap="none">
                <a:solidFill>
                  <a:srgbClr val="595959"/>
                </a:solidFill>
                <a:latin typeface="Arial"/>
                <a:ea typeface="Arial"/>
                <a:cs typeface="Arial"/>
                <a:sym typeface="Arial"/>
              </a:defRPr>
            </a:lvl2pPr>
            <a:lvl3pPr marL="1371600" marR="0" lvl="2" indent="-228600" algn="l" rtl="0">
              <a:spcBef>
                <a:spcPts val="360"/>
              </a:spcBef>
              <a:spcAft>
                <a:spcPts val="0"/>
              </a:spcAft>
              <a:buClr>
                <a:srgbClr val="595959"/>
              </a:buClr>
              <a:buSzPts val="1800"/>
              <a:buFont typeface="Arial"/>
              <a:buNone/>
              <a:defRPr sz="1800" b="1" i="0" u="none" strike="noStrike" cap="none">
                <a:solidFill>
                  <a:srgbClr val="595959"/>
                </a:solidFill>
                <a:latin typeface="Arial"/>
                <a:ea typeface="Arial"/>
                <a:cs typeface="Arial"/>
                <a:sym typeface="Arial"/>
              </a:defRPr>
            </a:lvl3pPr>
            <a:lvl4pPr marL="1828800" marR="0" lvl="3"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4pPr>
            <a:lvl5pPr marL="2286000" marR="0" lvl="4"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5pPr>
            <a:lvl6pPr marL="2743200" marR="0" lvl="5"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6pPr>
            <a:lvl7pPr marL="3200400" marR="0" lvl="6"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7pPr>
            <a:lvl8pPr marL="3657600" marR="0" lvl="7"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8pPr>
            <a:lvl9pPr marL="4114800" marR="0" lvl="8" indent="-228600" algn="l" rtl="0">
              <a:spcBef>
                <a:spcPts val="320"/>
              </a:spcBef>
              <a:spcAft>
                <a:spcPts val="0"/>
              </a:spcAft>
              <a:buClr>
                <a:srgbClr val="595959"/>
              </a:buClr>
              <a:buSzPts val="1600"/>
              <a:buFont typeface="Arial"/>
              <a:buNone/>
              <a:defRPr sz="1600" b="1" i="0" u="none" strike="noStrike" cap="none">
                <a:solidFill>
                  <a:srgbClr val="595959"/>
                </a:solidFill>
                <a:latin typeface="Arial"/>
                <a:ea typeface="Arial"/>
                <a:cs typeface="Arial"/>
                <a:sym typeface="Arial"/>
              </a:defRPr>
            </a:lvl9pPr>
          </a:lstStyle>
          <a:p>
            <a:endParaRPr/>
          </a:p>
        </p:txBody>
      </p:sp>
      <p:sp>
        <p:nvSpPr>
          <p:cNvPr id="41" name="Google Shape;41;p1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rgbClr val="00599C"/>
              </a:buClr>
              <a:buSzPts val="2400"/>
              <a:buFont typeface="Arial"/>
              <a:buChar char="•"/>
              <a:defRPr sz="2400" b="0" i="0" u="none" strike="noStrike" cap="none">
                <a:solidFill>
                  <a:srgbClr val="00599C"/>
                </a:solidFill>
                <a:latin typeface="Arial"/>
                <a:ea typeface="Arial"/>
                <a:cs typeface="Arial"/>
                <a:sym typeface="Arial"/>
              </a:defRPr>
            </a:lvl1pPr>
            <a:lvl2pPr marL="914400" marR="0" lvl="1"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2pPr>
            <a:lvl3pPr marL="1371600" marR="0" lvl="2" indent="-342900" algn="l" rtl="0">
              <a:spcBef>
                <a:spcPts val="36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3pPr>
            <a:lvl4pPr marL="1828800" marR="0" lvl="3"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4pPr>
            <a:lvl5pPr marL="2286000" marR="0" lvl="4"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5pPr>
            <a:lvl6pPr marL="2743200" marR="0" lvl="5"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6pPr>
            <a:lvl7pPr marL="3200400" marR="0" lvl="6"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7pPr>
            <a:lvl8pPr marL="3657600" marR="0" lvl="7"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8pPr>
            <a:lvl9pPr marL="4114800" marR="0" lvl="8" indent="-330200" algn="l" rtl="0">
              <a:spcBef>
                <a:spcPts val="320"/>
              </a:spcBef>
              <a:spcAft>
                <a:spcPts val="0"/>
              </a:spcAft>
              <a:buClr>
                <a:srgbClr val="595959"/>
              </a:buClr>
              <a:buSzPts val="1600"/>
              <a:buFont typeface="Arial"/>
              <a:buChar char="»"/>
              <a:defRPr sz="16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42"/>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43"/>
        <p:cNvGrpSpPr/>
        <p:nvPr/>
      </p:nvGrpSpPr>
      <p:grpSpPr>
        <a:xfrm>
          <a:off x="0" y="0"/>
          <a:ext cx="0" cy="0"/>
          <a:chOff x="0" y="0"/>
          <a:chExt cx="0" cy="0"/>
        </a:xfrm>
      </p:grpSpPr>
      <p:sp>
        <p:nvSpPr>
          <p:cNvPr id="44" name="Google Shape;44;p20"/>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45" name="Google Shape;45;p20"/>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rgbClr val="00599C"/>
              </a:buClr>
              <a:buSzPts val="3200"/>
              <a:buFont typeface="Arial"/>
              <a:buChar char="•"/>
              <a:defRPr sz="3200" b="0" i="0" u="none" strike="noStrike" cap="none">
                <a:solidFill>
                  <a:srgbClr val="00599C"/>
                </a:solidFill>
                <a:latin typeface="Arial"/>
                <a:ea typeface="Arial"/>
                <a:cs typeface="Arial"/>
                <a:sym typeface="Arial"/>
              </a:defRPr>
            </a:lvl1pPr>
            <a:lvl2pPr marL="914400" marR="0" lvl="1" indent="-406400" algn="l" rtl="0">
              <a:spcBef>
                <a:spcPts val="560"/>
              </a:spcBef>
              <a:spcAft>
                <a:spcPts val="0"/>
              </a:spcAft>
              <a:buClr>
                <a:srgbClr val="595959"/>
              </a:buClr>
              <a:buSzPts val="2800"/>
              <a:buFont typeface="Arial"/>
              <a:buChar char="–"/>
              <a:defRPr sz="2800" b="0" i="0" u="none" strike="noStrike" cap="none">
                <a:solidFill>
                  <a:srgbClr val="595959"/>
                </a:solidFill>
                <a:latin typeface="Arial"/>
                <a:ea typeface="Arial"/>
                <a:cs typeface="Arial"/>
                <a:sym typeface="Arial"/>
              </a:defRPr>
            </a:lvl2pPr>
            <a:lvl3pPr marL="1371600" marR="0" lvl="2" indent="-381000" algn="l" rtl="0">
              <a:spcBef>
                <a:spcPts val="480"/>
              </a:spcBef>
              <a:spcAft>
                <a:spcPts val="0"/>
              </a:spcAft>
              <a:buClr>
                <a:srgbClr val="595959"/>
              </a:buClr>
              <a:buSzPts val="2400"/>
              <a:buFont typeface="Arial"/>
              <a:buChar char="•"/>
              <a:defRPr sz="24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6pPr>
            <a:lvl7pPr marL="3200400" marR="0" lvl="6"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7pPr>
            <a:lvl8pPr marL="3657600" marR="0" lvl="7"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8pPr>
            <a:lvl9pPr marL="4114800" marR="0" lvl="8"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9pPr>
          </a:lstStyle>
          <a:p>
            <a:endParaRPr/>
          </a:p>
        </p:txBody>
      </p:sp>
      <p:sp>
        <p:nvSpPr>
          <p:cNvPr id="46" name="Google Shape;46;p20"/>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rgbClr val="00599C"/>
              </a:buClr>
              <a:buSzPts val="1400"/>
              <a:buFont typeface="Arial"/>
              <a:buNone/>
              <a:defRPr sz="1400" b="0" i="0" u="none" strike="noStrike" cap="none">
                <a:solidFill>
                  <a:srgbClr val="00599C"/>
                </a:solidFill>
                <a:latin typeface="Arial"/>
                <a:ea typeface="Arial"/>
                <a:cs typeface="Arial"/>
                <a:sym typeface="Arial"/>
              </a:defRPr>
            </a:lvl1pPr>
            <a:lvl2pPr marL="914400" marR="0" lvl="1" indent="-228600" algn="l" rtl="0">
              <a:spcBef>
                <a:spcPts val="240"/>
              </a:spcBef>
              <a:spcAft>
                <a:spcPts val="0"/>
              </a:spcAft>
              <a:buClr>
                <a:srgbClr val="595959"/>
              </a:buClr>
              <a:buSzPts val="1200"/>
              <a:buFont typeface="Arial"/>
              <a:buNone/>
              <a:defRPr sz="1200" b="0" i="0" u="none" strike="noStrike" cap="none">
                <a:solidFill>
                  <a:srgbClr val="595959"/>
                </a:solidFill>
                <a:latin typeface="Arial"/>
                <a:ea typeface="Arial"/>
                <a:cs typeface="Arial"/>
                <a:sym typeface="Arial"/>
              </a:defRPr>
            </a:lvl2pPr>
            <a:lvl3pPr marL="1371600" marR="0" lvl="2" indent="-228600" algn="l" rtl="0">
              <a:spcBef>
                <a:spcPts val="20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3pPr>
            <a:lvl4pPr marL="1828800" marR="0" lvl="3"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5pPr>
            <a:lvl6pPr marL="2743200" marR="0" lvl="5"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6pPr>
            <a:lvl7pPr marL="3200400" marR="0" lvl="6"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7pPr>
            <a:lvl8pPr marL="3657600" marR="0" lvl="7"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8pPr>
            <a:lvl9pPr marL="4114800" marR="0" lvl="8"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47"/>
        <p:cNvGrpSpPr/>
        <p:nvPr/>
      </p:nvGrpSpPr>
      <p:grpSpPr>
        <a:xfrm>
          <a:off x="0" y="0"/>
          <a:ext cx="0" cy="0"/>
          <a:chOff x="0" y="0"/>
          <a:chExt cx="0" cy="0"/>
        </a:xfrm>
      </p:grpSpPr>
      <p:sp>
        <p:nvSpPr>
          <p:cNvPr id="48" name="Google Shape;48;p21"/>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rgbClr val="595959"/>
                </a:solidFill>
                <a:latin typeface="Arial"/>
                <a:ea typeface="Arial"/>
                <a:cs typeface="Arial"/>
                <a:sym typeface="Arial"/>
              </a:defRPr>
            </a:lvl1pPr>
            <a:lvl2pPr marR="0" lvl="1" algn="ctr" rtl="0">
              <a:spcBef>
                <a:spcPts val="0"/>
              </a:spcBef>
              <a:spcAft>
                <a:spcPts val="0"/>
              </a:spcAft>
              <a:buSzPts val="1400"/>
              <a:buNone/>
              <a:defRPr sz="3600" b="0" i="0" u="none" strike="noStrike" cap="none">
                <a:solidFill>
                  <a:srgbClr val="595959"/>
                </a:solidFill>
                <a:latin typeface="Arial"/>
                <a:ea typeface="Arial"/>
                <a:cs typeface="Arial"/>
                <a:sym typeface="Arial"/>
              </a:defRPr>
            </a:lvl2pPr>
            <a:lvl3pPr marR="0" lvl="2" algn="ctr" rtl="0">
              <a:spcBef>
                <a:spcPts val="0"/>
              </a:spcBef>
              <a:spcAft>
                <a:spcPts val="0"/>
              </a:spcAft>
              <a:buSzPts val="1400"/>
              <a:buNone/>
              <a:defRPr sz="3600" b="0" i="0" u="none" strike="noStrike" cap="none">
                <a:solidFill>
                  <a:srgbClr val="595959"/>
                </a:solidFill>
                <a:latin typeface="Arial"/>
                <a:ea typeface="Arial"/>
                <a:cs typeface="Arial"/>
                <a:sym typeface="Arial"/>
              </a:defRPr>
            </a:lvl3pPr>
            <a:lvl4pPr marR="0" lvl="3" algn="ctr" rtl="0">
              <a:spcBef>
                <a:spcPts val="0"/>
              </a:spcBef>
              <a:spcAft>
                <a:spcPts val="0"/>
              </a:spcAft>
              <a:buSzPts val="1400"/>
              <a:buNone/>
              <a:defRPr sz="3600" b="0" i="0" u="none" strike="noStrike" cap="none">
                <a:solidFill>
                  <a:srgbClr val="595959"/>
                </a:solidFill>
                <a:latin typeface="Arial"/>
                <a:ea typeface="Arial"/>
                <a:cs typeface="Arial"/>
                <a:sym typeface="Arial"/>
              </a:defRPr>
            </a:lvl4pPr>
            <a:lvl5pPr marR="0" lvl="4" algn="ctr" rtl="0">
              <a:spcBef>
                <a:spcPts val="0"/>
              </a:spcBef>
              <a:spcAft>
                <a:spcPts val="0"/>
              </a:spcAft>
              <a:buSzPts val="1400"/>
              <a:buNone/>
              <a:defRPr sz="3600" b="0" i="0" u="none" strike="noStrike" cap="none">
                <a:solidFill>
                  <a:srgbClr val="595959"/>
                </a:solidFill>
                <a:latin typeface="Arial"/>
                <a:ea typeface="Arial"/>
                <a:cs typeface="Arial"/>
                <a:sym typeface="Arial"/>
              </a:defRPr>
            </a:lvl5pPr>
            <a:lvl6pPr marR="0" lvl="5" algn="ctr" rtl="0">
              <a:spcBef>
                <a:spcPts val="0"/>
              </a:spcBef>
              <a:spcAft>
                <a:spcPts val="0"/>
              </a:spcAft>
              <a:buSzPts val="1400"/>
              <a:buNone/>
              <a:defRPr sz="3600" b="0" i="0" u="none" strike="noStrike" cap="none">
                <a:solidFill>
                  <a:srgbClr val="595959"/>
                </a:solidFill>
                <a:latin typeface="Arial"/>
                <a:ea typeface="Arial"/>
                <a:cs typeface="Arial"/>
                <a:sym typeface="Arial"/>
              </a:defRPr>
            </a:lvl6pPr>
            <a:lvl7pPr marR="0" lvl="6" algn="ctr" rtl="0">
              <a:spcBef>
                <a:spcPts val="0"/>
              </a:spcBef>
              <a:spcAft>
                <a:spcPts val="0"/>
              </a:spcAft>
              <a:buSzPts val="1400"/>
              <a:buNone/>
              <a:defRPr sz="3600" b="0" i="0" u="none" strike="noStrike" cap="none">
                <a:solidFill>
                  <a:srgbClr val="595959"/>
                </a:solidFill>
                <a:latin typeface="Arial"/>
                <a:ea typeface="Arial"/>
                <a:cs typeface="Arial"/>
                <a:sym typeface="Arial"/>
              </a:defRPr>
            </a:lvl7pPr>
            <a:lvl8pPr marR="0" lvl="7" algn="ctr" rtl="0">
              <a:spcBef>
                <a:spcPts val="0"/>
              </a:spcBef>
              <a:spcAft>
                <a:spcPts val="0"/>
              </a:spcAft>
              <a:buSzPts val="1400"/>
              <a:buNone/>
              <a:defRPr sz="3600" b="0" i="0" u="none" strike="noStrike" cap="none">
                <a:solidFill>
                  <a:srgbClr val="595959"/>
                </a:solidFill>
                <a:latin typeface="Arial"/>
                <a:ea typeface="Arial"/>
                <a:cs typeface="Arial"/>
                <a:sym typeface="Arial"/>
              </a:defRPr>
            </a:lvl8pPr>
            <a:lvl9pPr marR="0" lvl="8" algn="ctr" rtl="0">
              <a:spcBef>
                <a:spcPts val="0"/>
              </a:spcBef>
              <a:spcAft>
                <a:spcPts val="0"/>
              </a:spcAft>
              <a:buSzPts val="1400"/>
              <a:buNone/>
              <a:defRPr sz="3600" b="0" i="0" u="none" strike="noStrike" cap="none">
                <a:solidFill>
                  <a:srgbClr val="595959"/>
                </a:solidFill>
                <a:latin typeface="Arial"/>
                <a:ea typeface="Arial"/>
                <a:cs typeface="Arial"/>
                <a:sym typeface="Arial"/>
              </a:defRPr>
            </a:lvl9pPr>
          </a:lstStyle>
          <a:p>
            <a:endParaRPr/>
          </a:p>
        </p:txBody>
      </p:sp>
      <p:sp>
        <p:nvSpPr>
          <p:cNvPr id="49" name="Google Shape;49;p21"/>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rgbClr val="00599C"/>
              </a:buClr>
              <a:buSzPts val="3200"/>
              <a:buFont typeface="Arial"/>
              <a:buNone/>
              <a:defRPr sz="3200" b="0" i="0" u="none" strike="noStrike" cap="none">
                <a:solidFill>
                  <a:srgbClr val="00599C"/>
                </a:solidFill>
                <a:latin typeface="Arial"/>
                <a:ea typeface="Arial"/>
                <a:cs typeface="Arial"/>
                <a:sym typeface="Arial"/>
              </a:defRPr>
            </a:lvl1pPr>
            <a:lvl2pPr marR="0" lvl="1" algn="l" rtl="0">
              <a:spcBef>
                <a:spcPts val="560"/>
              </a:spcBef>
              <a:spcAft>
                <a:spcPts val="0"/>
              </a:spcAft>
              <a:buClr>
                <a:srgbClr val="595959"/>
              </a:buClr>
              <a:buSzPts val="2800"/>
              <a:buFont typeface="Arial"/>
              <a:buNone/>
              <a:defRPr sz="2800" b="0" i="0" u="none" strike="noStrike" cap="none">
                <a:solidFill>
                  <a:srgbClr val="595959"/>
                </a:solidFill>
                <a:latin typeface="Arial"/>
                <a:ea typeface="Arial"/>
                <a:cs typeface="Arial"/>
                <a:sym typeface="Arial"/>
              </a:defRPr>
            </a:lvl2pPr>
            <a:lvl3pPr marR="0" lvl="2" algn="l" rtl="0">
              <a:spcBef>
                <a:spcPts val="480"/>
              </a:spcBef>
              <a:spcAft>
                <a:spcPts val="0"/>
              </a:spcAft>
              <a:buClr>
                <a:srgbClr val="595959"/>
              </a:buClr>
              <a:buSzPts val="2400"/>
              <a:buFont typeface="Arial"/>
              <a:buNone/>
              <a:defRPr sz="2400" b="0" i="0" u="none" strike="noStrike" cap="none">
                <a:solidFill>
                  <a:srgbClr val="595959"/>
                </a:solidFill>
                <a:latin typeface="Arial"/>
                <a:ea typeface="Arial"/>
                <a:cs typeface="Arial"/>
                <a:sym typeface="Arial"/>
              </a:defRPr>
            </a:lvl3pPr>
            <a:lvl4pPr marR="0" lvl="3" algn="l"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4pPr>
            <a:lvl5pPr marR="0" lvl="4" algn="l"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5pPr>
            <a:lvl6pPr marR="0" lvl="5" algn="l"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6pPr>
            <a:lvl7pPr marR="0" lvl="6" algn="l"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7pPr>
            <a:lvl8pPr marR="0" lvl="7" algn="l"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8pPr>
            <a:lvl9pPr marR="0" lvl="8" algn="l" rtl="0">
              <a:spcBef>
                <a:spcPts val="400"/>
              </a:spcBef>
              <a:spcAft>
                <a:spcPts val="0"/>
              </a:spcAft>
              <a:buClr>
                <a:srgbClr val="595959"/>
              </a:buClr>
              <a:buSzPts val="2000"/>
              <a:buFont typeface="Arial"/>
              <a:buNone/>
              <a:defRPr sz="2000" b="0" i="0" u="none" strike="noStrike" cap="none">
                <a:solidFill>
                  <a:srgbClr val="595959"/>
                </a:solidFill>
                <a:latin typeface="Arial"/>
                <a:ea typeface="Arial"/>
                <a:cs typeface="Arial"/>
                <a:sym typeface="Arial"/>
              </a:defRPr>
            </a:lvl9pPr>
          </a:lstStyle>
          <a:p>
            <a:endParaRPr/>
          </a:p>
        </p:txBody>
      </p:sp>
      <p:sp>
        <p:nvSpPr>
          <p:cNvPr id="50" name="Google Shape;50;p21"/>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rgbClr val="00599C"/>
              </a:buClr>
              <a:buSzPts val="1400"/>
              <a:buFont typeface="Arial"/>
              <a:buNone/>
              <a:defRPr sz="1400" b="0" i="0" u="none" strike="noStrike" cap="none">
                <a:solidFill>
                  <a:srgbClr val="00599C"/>
                </a:solidFill>
                <a:latin typeface="Arial"/>
                <a:ea typeface="Arial"/>
                <a:cs typeface="Arial"/>
                <a:sym typeface="Arial"/>
              </a:defRPr>
            </a:lvl1pPr>
            <a:lvl2pPr marL="914400" marR="0" lvl="1" indent="-228600" algn="l" rtl="0">
              <a:spcBef>
                <a:spcPts val="240"/>
              </a:spcBef>
              <a:spcAft>
                <a:spcPts val="0"/>
              </a:spcAft>
              <a:buClr>
                <a:srgbClr val="595959"/>
              </a:buClr>
              <a:buSzPts val="1200"/>
              <a:buFont typeface="Arial"/>
              <a:buNone/>
              <a:defRPr sz="1200" b="0" i="0" u="none" strike="noStrike" cap="none">
                <a:solidFill>
                  <a:srgbClr val="595959"/>
                </a:solidFill>
                <a:latin typeface="Arial"/>
                <a:ea typeface="Arial"/>
                <a:cs typeface="Arial"/>
                <a:sym typeface="Arial"/>
              </a:defRPr>
            </a:lvl2pPr>
            <a:lvl3pPr marL="1371600" marR="0" lvl="2" indent="-228600" algn="l" rtl="0">
              <a:spcBef>
                <a:spcPts val="20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3pPr>
            <a:lvl4pPr marL="1828800" marR="0" lvl="3"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5pPr>
            <a:lvl6pPr marL="2743200" marR="0" lvl="5"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6pPr>
            <a:lvl7pPr marL="3200400" marR="0" lvl="6"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7pPr>
            <a:lvl8pPr marL="3657600" marR="0" lvl="7"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8pPr>
            <a:lvl9pPr marL="4114800" marR="0" lvl="8" indent="-228600" algn="l" rtl="0">
              <a:spcBef>
                <a:spcPts val="180"/>
              </a:spcBef>
              <a:spcAft>
                <a:spcPts val="0"/>
              </a:spcAft>
              <a:buClr>
                <a:srgbClr val="595959"/>
              </a:buClr>
              <a:buSzPts val="900"/>
              <a:buFont typeface="Arial"/>
              <a:buNone/>
              <a:defRPr sz="900" b="0" i="0" u="none" strike="noStrike" cap="none">
                <a:solidFill>
                  <a:srgbClr val="595959"/>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
          <p:cNvSpPr txBox="1">
            <a:spLocks noGrp="1"/>
          </p:cNvSpPr>
          <p:nvPr>
            <p:ph type="ctrTitle"/>
          </p:nvPr>
        </p:nvSpPr>
        <p:spPr>
          <a:xfrm>
            <a:off x="251521" y="3933056"/>
            <a:ext cx="4968552" cy="1456925"/>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pt-BR" sz="4000" b="1" dirty="0">
                <a:solidFill>
                  <a:schemeClr val="dk1"/>
                </a:solidFill>
              </a:rPr>
              <a:t>DEFESA PÚBLICA DE TCC</a:t>
            </a:r>
            <a:endParaRPr dirty="0"/>
          </a:p>
        </p:txBody>
      </p:sp>
      <p:sp>
        <p:nvSpPr>
          <p:cNvPr id="74" name="Google Shape;74;p1"/>
          <p:cNvSpPr txBox="1">
            <a:spLocks noGrp="1"/>
          </p:cNvSpPr>
          <p:nvPr>
            <p:ph type="subTitle" idx="1"/>
          </p:nvPr>
        </p:nvSpPr>
        <p:spPr>
          <a:xfrm>
            <a:off x="251521" y="5733256"/>
            <a:ext cx="5112568" cy="888504"/>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dk1"/>
              </a:buClr>
              <a:buSzPts val="2400"/>
              <a:buFont typeface="Arial"/>
              <a:buNone/>
            </a:pPr>
            <a:r>
              <a:rPr lang="pt-BR" sz="2400" b="1" dirty="0">
                <a:solidFill>
                  <a:schemeClr val="dk1"/>
                </a:solidFill>
              </a:rPr>
              <a:t>Banca Examinadora para Apresentação Completa ‘Original’</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7"/>
          <p:cNvSpPr txBox="1">
            <a:spLocks noGrp="1"/>
          </p:cNvSpPr>
          <p:nvPr>
            <p:ph type="body" idx="1"/>
          </p:nvPr>
        </p:nvSpPr>
        <p:spPr>
          <a:xfrm>
            <a:off x="275770" y="1277257"/>
            <a:ext cx="8043113" cy="5108836"/>
          </a:xfrm>
          <a:prstGeom prst="rect">
            <a:avLst/>
          </a:prstGeom>
          <a:noFill/>
          <a:ln>
            <a:noFill/>
          </a:ln>
        </p:spPr>
        <p:txBody>
          <a:bodyPr spcFirstLastPara="1" wrap="square" lIns="91425" tIns="45700" rIns="91425" bIns="45700" anchor="t" anchorCtr="0">
            <a:noAutofit/>
          </a:bodyPr>
          <a:lstStyle/>
          <a:p>
            <a:pPr marL="342900" indent="-342900" algn="just">
              <a:spcBef>
                <a:spcPts val="0"/>
              </a:spcBef>
              <a:buClr>
                <a:schemeClr val="dk1"/>
              </a:buClr>
              <a:buFont typeface="Arial" panose="020B0604020202020204" pitchFamily="34" charset="0"/>
              <a:buChar char="‾"/>
            </a:pPr>
            <a:r>
              <a:rPr lang="pt-BR" dirty="0">
                <a:solidFill>
                  <a:schemeClr val="tx1"/>
                </a:solidFill>
              </a:rPr>
              <a:t>Estudo de caso com uma revisão bibliográfica </a:t>
            </a:r>
          </a:p>
          <a:p>
            <a:pPr marL="342900" indent="-342900" algn="just">
              <a:spcBef>
                <a:spcPts val="0"/>
              </a:spcBef>
              <a:buClr>
                <a:schemeClr val="dk1"/>
              </a:buClr>
              <a:buFont typeface="Arial" panose="020B0604020202020204" pitchFamily="34" charset="0"/>
              <a:buChar char="‾"/>
            </a:pPr>
            <a:r>
              <a:rPr lang="pt-BR" dirty="0">
                <a:solidFill>
                  <a:schemeClr val="dk1"/>
                </a:solidFill>
              </a:rPr>
              <a:t>Entrevistados maiores de 18 anos e de livre consentimento</a:t>
            </a:r>
          </a:p>
          <a:p>
            <a:pPr marL="342900" indent="-342900" algn="just">
              <a:spcBef>
                <a:spcPts val="0"/>
              </a:spcBef>
              <a:buClr>
                <a:schemeClr val="dk1"/>
              </a:buClr>
              <a:buFont typeface="Arial" panose="020B0604020202020204" pitchFamily="34" charset="0"/>
              <a:buChar char="‾"/>
            </a:pPr>
            <a:r>
              <a:rPr lang="pt-BR" dirty="0">
                <a:solidFill>
                  <a:schemeClr val="dk1"/>
                </a:solidFill>
              </a:rPr>
              <a:t>Feiras de produtores rurais dos bairros Rosário, Lagoa Grande, Vila Garcia e Sebastião Amorim</a:t>
            </a:r>
            <a:endParaRPr lang="pt-BR" dirty="0">
              <a:solidFill>
                <a:srgbClr val="595959"/>
              </a:solidFill>
            </a:endParaRPr>
          </a:p>
          <a:p>
            <a:pPr marL="342900" indent="-342900" algn="just">
              <a:spcBef>
                <a:spcPts val="0"/>
              </a:spcBef>
              <a:buClr>
                <a:schemeClr val="dk1"/>
              </a:buClr>
              <a:buFont typeface="Arial" panose="020B0604020202020204" pitchFamily="34" charset="0"/>
              <a:buChar char="‾"/>
            </a:pPr>
            <a:r>
              <a:rPr lang="pt-BR" dirty="0">
                <a:solidFill>
                  <a:schemeClr val="dk1"/>
                </a:solidFill>
              </a:rPr>
              <a:t>Participantes da pesquisa: produtores rurais da agricultura familiar</a:t>
            </a:r>
            <a:endParaRPr lang="pt-BR" dirty="0">
              <a:solidFill>
                <a:srgbClr val="595959"/>
              </a:solidFill>
            </a:endParaRPr>
          </a:p>
          <a:p>
            <a:pPr marL="342900" indent="-342900" algn="just">
              <a:spcBef>
                <a:spcPts val="0"/>
              </a:spcBef>
              <a:buClr>
                <a:schemeClr val="dk1"/>
              </a:buClr>
              <a:buFont typeface="Arial" panose="020B0604020202020204" pitchFamily="34" charset="0"/>
              <a:buChar char="‾"/>
            </a:pPr>
            <a:r>
              <a:rPr lang="pt-BR" dirty="0">
                <a:solidFill>
                  <a:schemeClr val="dk1"/>
                </a:solidFill>
              </a:rPr>
              <a:t>Questionário semiestruturado – aplicado aleatoriamente.</a:t>
            </a:r>
            <a:endParaRPr lang="pt-BR" dirty="0">
              <a:solidFill>
                <a:srgbClr val="595959"/>
              </a:solidFill>
            </a:endParaRPr>
          </a:p>
          <a:p>
            <a:pPr marL="342900" indent="-342900" algn="just">
              <a:spcBef>
                <a:spcPts val="0"/>
              </a:spcBef>
              <a:buClr>
                <a:schemeClr val="dk1"/>
              </a:buClr>
              <a:buFont typeface="Arial" panose="020B0604020202020204" pitchFamily="34" charset="0"/>
              <a:buChar char="‾"/>
            </a:pPr>
            <a:r>
              <a:rPr lang="pt-BR" dirty="0">
                <a:solidFill>
                  <a:schemeClr val="dk1"/>
                </a:solidFill>
              </a:rPr>
              <a:t>In loco </a:t>
            </a:r>
            <a:endParaRPr lang="pt-BR" dirty="0">
              <a:solidFill>
                <a:srgbClr val="595959"/>
              </a:solidFill>
            </a:endParaRPr>
          </a:p>
          <a:p>
            <a:pPr marL="342900" indent="-342900" algn="just">
              <a:spcBef>
                <a:spcPts val="0"/>
              </a:spcBef>
              <a:buClr>
                <a:schemeClr val="dk1"/>
              </a:buClr>
              <a:buFont typeface="Arial" panose="020B0604020202020204" pitchFamily="34" charset="0"/>
              <a:buChar char="‾"/>
            </a:pPr>
            <a:r>
              <a:rPr lang="pt-BR" dirty="0">
                <a:solidFill>
                  <a:schemeClr val="dk1"/>
                </a:solidFill>
              </a:rPr>
              <a:t>Gráficos </a:t>
            </a:r>
            <a:endParaRPr dirty="0"/>
          </a:p>
          <a:p>
            <a:pPr marL="927100" lvl="1" indent="-342900" algn="just" rtl="0">
              <a:spcBef>
                <a:spcPts val="400"/>
              </a:spcBef>
              <a:spcAft>
                <a:spcPts val="0"/>
              </a:spcAft>
              <a:buClr>
                <a:srgbClr val="595959"/>
              </a:buClr>
              <a:buSzPts val="2000"/>
              <a:buFont typeface="Arial" panose="020B0604020202020204" pitchFamily="34" charset="0"/>
              <a:buChar char="‾"/>
            </a:pPr>
            <a:endParaRPr dirty="0">
              <a:solidFill>
                <a:schemeClr val="dk1"/>
              </a:solidFill>
            </a:endParaRPr>
          </a:p>
        </p:txBody>
      </p:sp>
      <p:sp>
        <p:nvSpPr>
          <p:cNvPr id="110" name="Google Shape;110;p7"/>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dirty="0"/>
              <a:t>MATERIAL E MÉTODOS</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8"/>
          <p:cNvSpPr txBox="1">
            <a:spLocks noGrp="1"/>
          </p:cNvSpPr>
          <p:nvPr>
            <p:ph type="body" idx="1"/>
          </p:nvPr>
        </p:nvSpPr>
        <p:spPr>
          <a:xfrm>
            <a:off x="215516" y="1340768"/>
            <a:ext cx="8530919" cy="5379154"/>
          </a:xfrm>
          <a:prstGeom prst="rect">
            <a:avLst/>
          </a:prstGeom>
          <a:noFill/>
          <a:ln>
            <a:noFill/>
          </a:ln>
        </p:spPr>
        <p:txBody>
          <a:bodyPr spcFirstLastPara="1" wrap="square" lIns="91425" tIns="45700" rIns="91425" bIns="45700" anchor="t" anchorCtr="0">
            <a:noAutofit/>
          </a:bodyPr>
          <a:lstStyle/>
          <a:p>
            <a:pPr marL="0" indent="0" algn="just">
              <a:spcBef>
                <a:spcPts val="0"/>
              </a:spcBef>
              <a:buClr>
                <a:schemeClr val="dk1"/>
              </a:buClr>
              <a:buNone/>
            </a:pPr>
            <a:r>
              <a:rPr lang="pt-BR" dirty="0">
                <a:solidFill>
                  <a:schemeClr val="tx1"/>
                </a:solidFill>
              </a:rPr>
              <a:t>A população pesquisada para elaboração dos resultados foram pessoas do sexo masculino e feminino, maiores de 18 anos. Pode-se notar que do total de 48 entrevistados 28 são do sexo masculino e 20 do sexo feminino, a faixa etária tem como maioria os entrevistados acima de 35 anos e apenas um com 25 anos. Quanto a renda não foi respondida pelos entrevistados, já o quesito escolaridade os dados obtidos foram os seguintes, ensino fundamental completo 16, ensino médio 13, ensino superior 1 e os demais entrevistados não se enquadraram nas opções do questionário, que foram no total de 18 entrevistados.</a:t>
            </a:r>
          </a:p>
          <a:p>
            <a:pPr marL="0" lvl="0" indent="0" algn="just" rtl="0">
              <a:spcBef>
                <a:spcPts val="0"/>
              </a:spcBef>
              <a:spcAft>
                <a:spcPts val="0"/>
              </a:spcAft>
              <a:buClr>
                <a:schemeClr val="dk1"/>
              </a:buClr>
              <a:buSzPts val="2000"/>
              <a:buNone/>
            </a:pPr>
            <a:endParaRPr dirty="0"/>
          </a:p>
        </p:txBody>
      </p:sp>
      <p:sp>
        <p:nvSpPr>
          <p:cNvPr id="116" name="Google Shape;116;p8"/>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dirty="0"/>
              <a:t>RESULTADOS</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9"/>
          <p:cNvSpPr txBox="1">
            <a:spLocks noGrp="1"/>
          </p:cNvSpPr>
          <p:nvPr>
            <p:ph type="body" idx="1"/>
          </p:nvPr>
        </p:nvSpPr>
        <p:spPr>
          <a:xfrm>
            <a:off x="215516" y="1340768"/>
            <a:ext cx="8712968" cy="5379154"/>
          </a:xfrm>
          <a:prstGeom prst="rect">
            <a:avLst/>
          </a:prstGeom>
          <a:noFill/>
          <a:ln>
            <a:noFill/>
          </a:ln>
        </p:spPr>
        <p:txBody>
          <a:bodyPr spcFirstLastPara="1" wrap="square" lIns="91425" tIns="45700" rIns="91425" bIns="45700" anchor="t" anchorCtr="0">
            <a:noAutofit/>
          </a:bodyPr>
          <a:lstStyle/>
          <a:p>
            <a:pPr marL="101600" indent="0">
              <a:buNone/>
            </a:pPr>
            <a:r>
              <a:rPr lang="pt-BR" dirty="0">
                <a:solidFill>
                  <a:schemeClr val="tx1"/>
                </a:solidFill>
              </a:rPr>
              <a:t>Gráfico 1 – Número de entrevistados que tem conhecimento sobre a agricultura familiar</a:t>
            </a:r>
          </a:p>
          <a:p>
            <a:pPr marL="101600" indent="0">
              <a:buNone/>
            </a:pPr>
            <a:endParaRPr lang="pt-BR" dirty="0"/>
          </a:p>
        </p:txBody>
      </p:sp>
      <p:sp>
        <p:nvSpPr>
          <p:cNvPr id="122" name="Google Shape;122;p9"/>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a:t>RESULTADOS </a:t>
            </a:r>
            <a:endParaRPr/>
          </a:p>
        </p:txBody>
      </p:sp>
      <p:sp>
        <p:nvSpPr>
          <p:cNvPr id="10" name="Retângulo 9"/>
          <p:cNvSpPr/>
          <p:nvPr/>
        </p:nvSpPr>
        <p:spPr>
          <a:xfrm>
            <a:off x="374074" y="5426580"/>
            <a:ext cx="2948243" cy="307777"/>
          </a:xfrm>
          <a:prstGeom prst="rect">
            <a:avLst/>
          </a:prstGeom>
        </p:spPr>
        <p:txBody>
          <a:bodyPr wrap="none">
            <a:spAutoFit/>
          </a:bodyPr>
          <a:lstStyle/>
          <a:p>
            <a:r>
              <a:rPr lang="pt-BR" dirty="0"/>
              <a:t>Fonte: Elaborado pelo autor, 2021.</a:t>
            </a:r>
          </a:p>
        </p:txBody>
      </p:sp>
      <p:sp>
        <p:nvSpPr>
          <p:cNvPr id="2" name="Rectangle 2">
            <a:extLst>
              <a:ext uri="{FF2B5EF4-FFF2-40B4-BE49-F238E27FC236}">
                <a16:creationId xmlns:a16="http://schemas.microsoft.com/office/drawing/2014/main" id="{768A37E3-E70C-4EAB-9428-2614963CB38D}"/>
              </a:ext>
            </a:extLst>
          </p:cNvPr>
          <p:cNvSpPr>
            <a:spLocks noChangeArrowheads="1"/>
          </p:cNvSpPr>
          <p:nvPr/>
        </p:nvSpPr>
        <p:spPr bwMode="auto">
          <a:xfrm>
            <a:off x="1900320" y="2600676"/>
            <a:ext cx="668493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pt-BR"/>
          </a:p>
        </p:txBody>
      </p:sp>
      <p:sp>
        <p:nvSpPr>
          <p:cNvPr id="3" name="Rectangle 3">
            <a:extLst>
              <a:ext uri="{FF2B5EF4-FFF2-40B4-BE49-F238E27FC236}">
                <a16:creationId xmlns:a16="http://schemas.microsoft.com/office/drawing/2014/main" id="{5443A613-EB2B-49C3-A0AF-61419CC699A2}"/>
              </a:ext>
            </a:extLst>
          </p:cNvPr>
          <p:cNvSpPr>
            <a:spLocks noChangeArrowheads="1"/>
          </p:cNvSpPr>
          <p:nvPr/>
        </p:nvSpPr>
        <p:spPr bwMode="auto">
          <a:xfrm>
            <a:off x="1900320" y="5220051"/>
            <a:ext cx="6684934"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pt-BR"/>
          </a:p>
        </p:txBody>
      </p:sp>
      <p:pic>
        <p:nvPicPr>
          <p:cNvPr id="9" name="Imagem 8">
            <a:extLst>
              <a:ext uri="{FF2B5EF4-FFF2-40B4-BE49-F238E27FC236}">
                <a16:creationId xmlns:a16="http://schemas.microsoft.com/office/drawing/2014/main" id="{D88BCBAF-C9FB-410F-93CC-FB8215BAA73F}"/>
              </a:ext>
            </a:extLst>
          </p:cNvPr>
          <p:cNvPicPr>
            <a:picLocks noChangeAspect="1"/>
          </p:cNvPicPr>
          <p:nvPr/>
        </p:nvPicPr>
        <p:blipFill>
          <a:blip r:embed="rId3"/>
          <a:stretch>
            <a:fillRect/>
          </a:stretch>
        </p:blipFill>
        <p:spPr>
          <a:xfrm>
            <a:off x="885372" y="2220690"/>
            <a:ext cx="6358308" cy="320588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9"/>
          <p:cNvSpPr txBox="1">
            <a:spLocks noGrp="1"/>
          </p:cNvSpPr>
          <p:nvPr>
            <p:ph type="body" idx="1"/>
          </p:nvPr>
        </p:nvSpPr>
        <p:spPr>
          <a:xfrm>
            <a:off x="215516" y="1340768"/>
            <a:ext cx="8712968" cy="5379154"/>
          </a:xfrm>
          <a:prstGeom prst="rect">
            <a:avLst/>
          </a:prstGeom>
          <a:noFill/>
          <a:ln>
            <a:noFill/>
          </a:ln>
        </p:spPr>
        <p:txBody>
          <a:bodyPr spcFirstLastPara="1" wrap="square" lIns="91425" tIns="45700" rIns="91425" bIns="45700" anchor="t" anchorCtr="0">
            <a:noAutofit/>
          </a:bodyPr>
          <a:lstStyle/>
          <a:p>
            <a:pPr marL="101600" indent="0">
              <a:buNone/>
            </a:pPr>
            <a:r>
              <a:rPr lang="pt-PT" dirty="0">
                <a:solidFill>
                  <a:schemeClr val="tx1"/>
                </a:solidFill>
              </a:rPr>
              <a:t>Grafico  </a:t>
            </a:r>
            <a:r>
              <a:rPr lang="pt-BR" dirty="0">
                <a:solidFill>
                  <a:schemeClr val="tx1"/>
                </a:solidFill>
              </a:rPr>
              <a:t>2 – NA SUA OPINIÃO A AGRICULTURA FAMILIAR TRAZ BENEFICIOS PARA A POPULAÇAO?</a:t>
            </a:r>
          </a:p>
          <a:p>
            <a:endParaRPr lang="pt-BR" dirty="0"/>
          </a:p>
          <a:p>
            <a:endParaRPr lang="pt-BR" dirty="0"/>
          </a:p>
          <a:p>
            <a:pPr marL="101600" indent="0">
              <a:buNone/>
            </a:pPr>
            <a:endParaRPr lang="pt-BR" dirty="0"/>
          </a:p>
        </p:txBody>
      </p:sp>
      <p:sp>
        <p:nvSpPr>
          <p:cNvPr id="122" name="Google Shape;122;p9"/>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a:t>RESULTADOS </a:t>
            </a:r>
            <a:endParaRPr/>
          </a:p>
        </p:txBody>
      </p:sp>
      <p:pic>
        <p:nvPicPr>
          <p:cNvPr id="6" name="Imagem 5"/>
          <p:cNvPicPr/>
          <p:nvPr/>
        </p:nvPicPr>
        <p:blipFill>
          <a:blip r:embed="rId3">
            <a:extLst>
              <a:ext uri="{28A0092B-C50C-407E-A947-70E740481C1C}">
                <a14:useLocalDpi xmlns:a14="http://schemas.microsoft.com/office/drawing/2010/main" val="0"/>
              </a:ext>
            </a:extLst>
          </a:blip>
          <a:stretch>
            <a:fillRect/>
          </a:stretch>
        </p:blipFill>
        <p:spPr>
          <a:xfrm>
            <a:off x="1139484" y="2250830"/>
            <a:ext cx="6629838" cy="3346523"/>
          </a:xfrm>
          <a:prstGeom prst="rect">
            <a:avLst/>
          </a:prstGeom>
        </p:spPr>
      </p:pic>
      <p:sp>
        <p:nvSpPr>
          <p:cNvPr id="2" name="Retângulo 1"/>
          <p:cNvSpPr/>
          <p:nvPr/>
        </p:nvSpPr>
        <p:spPr>
          <a:xfrm>
            <a:off x="0" y="5597353"/>
            <a:ext cx="3508333" cy="415498"/>
          </a:xfrm>
          <a:prstGeom prst="rect">
            <a:avLst/>
          </a:prstGeom>
        </p:spPr>
        <p:txBody>
          <a:bodyPr wrap="none">
            <a:spAutoFit/>
          </a:bodyPr>
          <a:lstStyle/>
          <a:p>
            <a:pPr marL="153670" indent="450215" algn="just">
              <a:lnSpc>
                <a:spcPct val="150000"/>
              </a:lnSpc>
              <a:spcAft>
                <a:spcPts val="800"/>
              </a:spcAft>
            </a:pPr>
            <a:r>
              <a:rPr lang="pt-BR" dirty="0">
                <a:latin typeface="Arial" panose="020B0604020202020204" pitchFamily="34" charset="0"/>
                <a:ea typeface="Calibri" panose="020F0502020204030204" pitchFamily="34" charset="0"/>
                <a:cs typeface="Times New Roman" panose="02020603050405020304" pitchFamily="18" charset="0"/>
              </a:rPr>
              <a:t>Fonte: Elaborado pelo autor, 2021</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0802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9"/>
          <p:cNvSpPr txBox="1">
            <a:spLocks noGrp="1"/>
          </p:cNvSpPr>
          <p:nvPr>
            <p:ph type="body" idx="1"/>
          </p:nvPr>
        </p:nvSpPr>
        <p:spPr>
          <a:xfrm>
            <a:off x="215516" y="1326914"/>
            <a:ext cx="8712968" cy="5379154"/>
          </a:xfrm>
          <a:prstGeom prst="rect">
            <a:avLst/>
          </a:prstGeom>
          <a:noFill/>
          <a:ln>
            <a:noFill/>
          </a:ln>
        </p:spPr>
        <p:txBody>
          <a:bodyPr spcFirstLastPara="1" wrap="square" lIns="91425" tIns="45700" rIns="91425" bIns="45700" anchor="t" anchorCtr="0">
            <a:noAutofit/>
          </a:bodyPr>
          <a:lstStyle/>
          <a:p>
            <a:pPr marL="101600" indent="0">
              <a:buNone/>
            </a:pPr>
            <a:r>
              <a:rPr lang="pt-BR" dirty="0">
                <a:solidFill>
                  <a:schemeClr val="tx1"/>
                </a:solidFill>
              </a:rPr>
              <a:t>Gráfico 4 – VOCÊ TEVE ALGUM PREJUIZO ECONÔMICO DURANTE A PANDEMIA? </a:t>
            </a:r>
          </a:p>
          <a:p>
            <a:pPr marL="101600" indent="0">
              <a:buNone/>
            </a:pPr>
            <a:endParaRPr lang="pt-BR" dirty="0"/>
          </a:p>
          <a:p>
            <a:pPr marL="101600" indent="0">
              <a:buNone/>
            </a:pPr>
            <a:endParaRPr lang="pt-BR" dirty="0"/>
          </a:p>
          <a:p>
            <a:endParaRPr lang="pt-BR" dirty="0"/>
          </a:p>
          <a:p>
            <a:endParaRPr lang="pt-BR" dirty="0"/>
          </a:p>
          <a:p>
            <a:endParaRPr lang="pt-BR" dirty="0"/>
          </a:p>
          <a:p>
            <a:endParaRPr lang="pt-BR" dirty="0"/>
          </a:p>
          <a:p>
            <a:endParaRPr lang="pt-BR" dirty="0"/>
          </a:p>
          <a:p>
            <a:endParaRPr lang="pt-BR" dirty="0"/>
          </a:p>
          <a:p>
            <a:endParaRPr lang="pt-BR" dirty="0"/>
          </a:p>
          <a:p>
            <a:pPr marL="101600" indent="0">
              <a:buNone/>
            </a:pPr>
            <a:endParaRPr lang="pt-BR" dirty="0"/>
          </a:p>
          <a:p>
            <a:pPr marL="101600" indent="0">
              <a:buNone/>
            </a:pPr>
            <a:r>
              <a:rPr lang="pt-BR" sz="1400" dirty="0">
                <a:solidFill>
                  <a:schemeClr val="tx1"/>
                </a:solidFill>
              </a:rPr>
              <a:t>Fonte: Elaborado pelo autor, 2021.</a:t>
            </a:r>
          </a:p>
        </p:txBody>
      </p:sp>
      <p:sp>
        <p:nvSpPr>
          <p:cNvPr id="122" name="Google Shape;122;p9"/>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a:t>RESULTADOS </a:t>
            </a:r>
            <a:endParaRPr/>
          </a:p>
        </p:txBody>
      </p:sp>
      <p:pic>
        <p:nvPicPr>
          <p:cNvPr id="7" name="Imagem 6"/>
          <p:cNvPicPr/>
          <p:nvPr/>
        </p:nvPicPr>
        <p:blipFill>
          <a:blip r:embed="rId3">
            <a:extLst>
              <a:ext uri="{28A0092B-C50C-407E-A947-70E740481C1C}">
                <a14:useLocalDpi xmlns:a14="http://schemas.microsoft.com/office/drawing/2010/main" val="0"/>
              </a:ext>
            </a:extLst>
          </a:blip>
          <a:stretch>
            <a:fillRect/>
          </a:stretch>
        </p:blipFill>
        <p:spPr>
          <a:xfrm>
            <a:off x="942536" y="2335237"/>
            <a:ext cx="7019778" cy="3195850"/>
          </a:xfrm>
          <a:prstGeom prst="rect">
            <a:avLst/>
          </a:prstGeom>
        </p:spPr>
      </p:pic>
    </p:spTree>
    <p:extLst>
      <p:ext uri="{BB962C8B-B14F-4D97-AF65-F5344CB8AC3E}">
        <p14:creationId xmlns:p14="http://schemas.microsoft.com/office/powerpoint/2010/main" val="3097409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9"/>
          <p:cNvSpPr txBox="1">
            <a:spLocks noGrp="1"/>
          </p:cNvSpPr>
          <p:nvPr>
            <p:ph type="body" idx="1"/>
          </p:nvPr>
        </p:nvSpPr>
        <p:spPr>
          <a:xfrm>
            <a:off x="215516" y="1326914"/>
            <a:ext cx="8712968" cy="5379154"/>
          </a:xfrm>
          <a:prstGeom prst="rect">
            <a:avLst/>
          </a:prstGeom>
          <a:noFill/>
          <a:ln>
            <a:noFill/>
          </a:ln>
        </p:spPr>
        <p:txBody>
          <a:bodyPr spcFirstLastPara="1" wrap="square" lIns="91425" tIns="45700" rIns="91425" bIns="45700" anchor="t" anchorCtr="0">
            <a:noAutofit/>
          </a:bodyPr>
          <a:lstStyle/>
          <a:p>
            <a:pPr marL="101600" indent="0">
              <a:buNone/>
            </a:pPr>
            <a:r>
              <a:rPr lang="pt-BR" dirty="0">
                <a:solidFill>
                  <a:schemeClr val="tx1"/>
                </a:solidFill>
              </a:rPr>
              <a:t>Gráfico 6 – VOCÊ ACREDITA QUE A AGRICULTURA FAMILIAR FOI POUCO AUXILIADA, COM PROGRAMAS DE INCENTIVOS ECONOMICOS E FINANCIAMENTOS COM TAXAS ESPECIAIS?</a:t>
            </a:r>
          </a:p>
          <a:p>
            <a:pPr marL="101600" indent="0">
              <a:buNone/>
            </a:pPr>
            <a:endParaRPr lang="pt-BR" dirty="0"/>
          </a:p>
          <a:p>
            <a:pPr marL="101600" indent="0">
              <a:buNone/>
            </a:pPr>
            <a:endParaRPr lang="pt-BR" dirty="0"/>
          </a:p>
          <a:p>
            <a:endParaRPr lang="pt-BR" dirty="0"/>
          </a:p>
          <a:p>
            <a:endParaRPr lang="pt-BR" dirty="0"/>
          </a:p>
          <a:p>
            <a:endParaRPr lang="pt-BR" dirty="0"/>
          </a:p>
          <a:p>
            <a:endParaRPr lang="pt-BR" dirty="0"/>
          </a:p>
          <a:p>
            <a:endParaRPr lang="pt-BR" dirty="0"/>
          </a:p>
          <a:p>
            <a:endParaRPr lang="pt-BR" dirty="0"/>
          </a:p>
          <a:p>
            <a:pPr marL="101600" indent="0">
              <a:buNone/>
            </a:pPr>
            <a:endParaRPr lang="pt-BR" dirty="0"/>
          </a:p>
          <a:p>
            <a:pPr marL="101600" indent="0">
              <a:buNone/>
            </a:pPr>
            <a:endParaRPr lang="pt-BR" dirty="0"/>
          </a:p>
          <a:p>
            <a:pPr marL="101600" indent="0">
              <a:buNone/>
            </a:pPr>
            <a:endParaRPr lang="pt-BR" dirty="0"/>
          </a:p>
          <a:p>
            <a:pPr marL="101600" indent="0">
              <a:buNone/>
            </a:pPr>
            <a:r>
              <a:rPr lang="pt-BR" sz="1400" dirty="0">
                <a:solidFill>
                  <a:schemeClr val="tx1"/>
                </a:solidFill>
              </a:rPr>
              <a:t>Fonte: Elaborado pelo autor, 2021.</a:t>
            </a:r>
          </a:p>
          <a:p>
            <a:pPr marL="101600" indent="0">
              <a:buNone/>
            </a:pPr>
            <a:endParaRPr lang="pt-BR" dirty="0"/>
          </a:p>
        </p:txBody>
      </p:sp>
      <p:sp>
        <p:nvSpPr>
          <p:cNvPr id="122" name="Google Shape;122;p9"/>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a:t>RESULTADOS </a:t>
            </a:r>
            <a:endParaRPr/>
          </a:p>
        </p:txBody>
      </p:sp>
      <p:pic>
        <p:nvPicPr>
          <p:cNvPr id="5" name="Imagem 4"/>
          <p:cNvPicPr/>
          <p:nvPr/>
        </p:nvPicPr>
        <p:blipFill>
          <a:blip r:embed="rId3">
            <a:extLst>
              <a:ext uri="{28A0092B-C50C-407E-A947-70E740481C1C}">
                <a14:useLocalDpi xmlns:a14="http://schemas.microsoft.com/office/drawing/2010/main" val="0"/>
              </a:ext>
            </a:extLst>
          </a:blip>
          <a:stretch>
            <a:fillRect/>
          </a:stretch>
        </p:blipFill>
        <p:spPr>
          <a:xfrm>
            <a:off x="963637" y="2566961"/>
            <a:ext cx="7216726" cy="3425875"/>
          </a:xfrm>
          <a:prstGeom prst="rect">
            <a:avLst/>
          </a:prstGeom>
        </p:spPr>
      </p:pic>
      <p:sp>
        <p:nvSpPr>
          <p:cNvPr id="6" name="CaixaDeTexto 5">
            <a:extLst>
              <a:ext uri="{FF2B5EF4-FFF2-40B4-BE49-F238E27FC236}">
                <a16:creationId xmlns:a16="http://schemas.microsoft.com/office/drawing/2014/main" id="{FFBBA51D-4BCC-46B4-8C1E-DFA2ECB267D4}"/>
              </a:ext>
            </a:extLst>
          </p:cNvPr>
          <p:cNvSpPr txBox="1"/>
          <p:nvPr/>
        </p:nvSpPr>
        <p:spPr>
          <a:xfrm>
            <a:off x="2286000" y="3271595"/>
            <a:ext cx="4572000" cy="307777"/>
          </a:xfrm>
          <a:prstGeom prst="rect">
            <a:avLst/>
          </a:prstGeom>
          <a:noFill/>
        </p:spPr>
        <p:txBody>
          <a:bodyPr wrap="square">
            <a:spAutoFit/>
          </a:bodyPr>
          <a:lstStyle/>
          <a:p>
            <a:pPr marL="101600" indent="0">
              <a:buNone/>
            </a:pPr>
            <a:r>
              <a:rPr lang="pt-BR" dirty="0"/>
              <a:t>.</a:t>
            </a:r>
          </a:p>
        </p:txBody>
      </p:sp>
    </p:spTree>
    <p:extLst>
      <p:ext uri="{BB962C8B-B14F-4D97-AF65-F5344CB8AC3E}">
        <p14:creationId xmlns:p14="http://schemas.microsoft.com/office/powerpoint/2010/main" val="2842689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9"/>
          <p:cNvSpPr txBox="1">
            <a:spLocks noGrp="1"/>
          </p:cNvSpPr>
          <p:nvPr>
            <p:ph type="body" idx="1"/>
          </p:nvPr>
        </p:nvSpPr>
        <p:spPr>
          <a:xfrm>
            <a:off x="215516" y="1326914"/>
            <a:ext cx="8712968" cy="5379154"/>
          </a:xfrm>
          <a:prstGeom prst="rect">
            <a:avLst/>
          </a:prstGeom>
          <a:noFill/>
          <a:ln>
            <a:noFill/>
          </a:ln>
        </p:spPr>
        <p:txBody>
          <a:bodyPr spcFirstLastPara="1" wrap="square" lIns="91425" tIns="45700" rIns="91425" bIns="45700" anchor="t" anchorCtr="0">
            <a:noAutofit/>
          </a:bodyPr>
          <a:lstStyle/>
          <a:p>
            <a:pPr marL="101600" indent="0">
              <a:buNone/>
            </a:pPr>
            <a:r>
              <a:rPr lang="pt-BR" dirty="0">
                <a:solidFill>
                  <a:schemeClr val="tx1"/>
                </a:solidFill>
              </a:rPr>
              <a:t>Gráfico 7 – DURANTE A PANDEMIA VOCÊ OU ALGUM CONHECIDO TIVERAM ALGUM PROBLEMA RELACIONADO A COMPRA DE PRODUTOS ORIUNDOS DA AGRICULTURA FAMILIAR?</a:t>
            </a:r>
          </a:p>
          <a:p>
            <a:pPr marL="101600" indent="0">
              <a:buNone/>
            </a:pPr>
            <a:endParaRPr lang="pt-BR" dirty="0"/>
          </a:p>
          <a:p>
            <a:pPr marL="101600" indent="0">
              <a:buNone/>
            </a:pPr>
            <a:endParaRPr lang="pt-BR" dirty="0"/>
          </a:p>
          <a:p>
            <a:pPr marL="101600" indent="0">
              <a:buNone/>
            </a:pPr>
            <a:endParaRPr lang="pt-BR" dirty="0"/>
          </a:p>
          <a:p>
            <a:pPr marL="101600" indent="0">
              <a:buNone/>
            </a:pPr>
            <a:endParaRPr lang="pt-BR" dirty="0"/>
          </a:p>
          <a:p>
            <a:pPr marL="101600" indent="0">
              <a:buNone/>
            </a:pPr>
            <a:endParaRPr lang="pt-BR" dirty="0"/>
          </a:p>
          <a:p>
            <a:pPr marL="101600" indent="0">
              <a:buNone/>
            </a:pPr>
            <a:endParaRPr lang="pt-BR" dirty="0"/>
          </a:p>
          <a:p>
            <a:pPr marL="101600" indent="0">
              <a:buNone/>
            </a:pPr>
            <a:endParaRPr lang="pt-BR" dirty="0"/>
          </a:p>
          <a:p>
            <a:pPr marL="101600" indent="0">
              <a:buNone/>
            </a:pPr>
            <a:endParaRPr lang="pt-BR" dirty="0"/>
          </a:p>
          <a:p>
            <a:pPr marL="101600" indent="0">
              <a:buNone/>
            </a:pPr>
            <a:endParaRPr lang="pt-BR" dirty="0"/>
          </a:p>
          <a:p>
            <a:pPr marL="101600" indent="0">
              <a:buNone/>
            </a:pPr>
            <a:endParaRPr lang="pt-BR" dirty="0"/>
          </a:p>
          <a:p>
            <a:pPr marL="101600" indent="0">
              <a:buNone/>
            </a:pPr>
            <a:r>
              <a:rPr lang="pt-BR" sz="1400" dirty="0">
                <a:solidFill>
                  <a:schemeClr val="tx1"/>
                </a:solidFill>
                <a:latin typeface="Arial" panose="020B0604020202020204" pitchFamily="34" charset="0"/>
                <a:ea typeface="Calibri" panose="020F0502020204030204" pitchFamily="34" charset="0"/>
                <a:cs typeface="Times New Roman" panose="02020603050405020304" pitchFamily="18" charset="0"/>
              </a:rPr>
              <a:t>Fonte: Elaborado pelo autor, 2021</a:t>
            </a:r>
            <a:endParaRPr lang="pt-BR" sz="1400" dirty="0">
              <a:solidFill>
                <a:schemeClr val="tx1"/>
              </a:solidFill>
            </a:endParaRPr>
          </a:p>
        </p:txBody>
      </p:sp>
      <p:sp>
        <p:nvSpPr>
          <p:cNvPr id="122" name="Google Shape;122;p9"/>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a:t>RESULTADOS </a:t>
            </a:r>
            <a:endParaRPr/>
          </a:p>
        </p:txBody>
      </p:sp>
      <p:pic>
        <p:nvPicPr>
          <p:cNvPr id="6" name="Imagem 5"/>
          <p:cNvPicPr/>
          <p:nvPr/>
        </p:nvPicPr>
        <p:blipFill>
          <a:blip r:embed="rId3">
            <a:extLst>
              <a:ext uri="{28A0092B-C50C-407E-A947-70E740481C1C}">
                <a14:useLocalDpi xmlns:a14="http://schemas.microsoft.com/office/drawing/2010/main" val="0"/>
              </a:ext>
            </a:extLst>
          </a:blip>
          <a:stretch>
            <a:fillRect/>
          </a:stretch>
        </p:blipFill>
        <p:spPr>
          <a:xfrm>
            <a:off x="801858" y="2532185"/>
            <a:ext cx="7540283" cy="3238303"/>
          </a:xfrm>
          <a:prstGeom prst="rect">
            <a:avLst/>
          </a:prstGeom>
        </p:spPr>
      </p:pic>
      <p:sp>
        <p:nvSpPr>
          <p:cNvPr id="2" name="Retângulo 1"/>
          <p:cNvSpPr/>
          <p:nvPr/>
        </p:nvSpPr>
        <p:spPr>
          <a:xfrm>
            <a:off x="838691" y="5770488"/>
            <a:ext cx="844142" cy="380682"/>
          </a:xfrm>
          <a:prstGeom prst="rect">
            <a:avLst/>
          </a:prstGeom>
        </p:spPr>
        <p:txBody>
          <a:bodyPr wrap="none">
            <a:spAutoFit/>
          </a:bodyPr>
          <a:lstStyle/>
          <a:p>
            <a:pPr marL="153670" indent="450215" algn="just">
              <a:lnSpc>
                <a:spcPct val="150000"/>
              </a:lnSpc>
              <a:spcAft>
                <a:spcPts val="800"/>
              </a:spcAft>
            </a:pPr>
            <a:r>
              <a:rPr lang="pt-BR" dirty="0">
                <a:latin typeface="Arial" panose="020B0604020202020204" pitchFamily="34" charset="0"/>
                <a:ea typeface="Calibri" panose="020F0502020204030204" pitchFamily="34" charset="0"/>
                <a:cs typeface="Times New Roman" panose="02020603050405020304" pitchFamily="18" charset="0"/>
              </a:rPr>
              <a:t>.</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51777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9"/>
          <p:cNvSpPr txBox="1">
            <a:spLocks noGrp="1"/>
          </p:cNvSpPr>
          <p:nvPr>
            <p:ph type="body" idx="1"/>
          </p:nvPr>
        </p:nvSpPr>
        <p:spPr>
          <a:xfrm>
            <a:off x="-1" y="1248536"/>
            <a:ext cx="8706679" cy="5379154"/>
          </a:xfrm>
          <a:prstGeom prst="rect">
            <a:avLst/>
          </a:prstGeom>
          <a:noFill/>
          <a:ln>
            <a:noFill/>
          </a:ln>
        </p:spPr>
        <p:txBody>
          <a:bodyPr spcFirstLastPara="1" wrap="square" lIns="91425" tIns="45700" rIns="91425" bIns="45700" anchor="t" anchorCtr="0">
            <a:noAutofit/>
          </a:bodyPr>
          <a:lstStyle/>
          <a:p>
            <a:pPr marL="101600" indent="0" algn="just">
              <a:buNone/>
            </a:pPr>
            <a:r>
              <a:rPr lang="pt-BR" dirty="0">
                <a:solidFill>
                  <a:schemeClr val="tx1"/>
                </a:solidFill>
              </a:rPr>
              <a:t>A partir dos resultados apresentados, nota-se que houve prejuízos trazidos aos agricultores, confirmado no gráfico 4, onde 77% dos entrevistados obtiveram algum prejuízo durante a pandemia. </a:t>
            </a:r>
          </a:p>
          <a:p>
            <a:pPr marL="101600" indent="0" algn="just">
              <a:buNone/>
            </a:pPr>
            <a:endParaRPr lang="pt-BR" dirty="0">
              <a:solidFill>
                <a:schemeClr val="tx1"/>
              </a:solidFill>
            </a:endParaRPr>
          </a:p>
          <a:p>
            <a:pPr marL="101600" indent="0" algn="just">
              <a:buNone/>
            </a:pPr>
            <a:r>
              <a:rPr lang="pt-BR" dirty="0">
                <a:solidFill>
                  <a:schemeClr val="tx1"/>
                </a:solidFill>
              </a:rPr>
              <a:t>Uma das hipóteses levantadas no estudo foi de averiguar se o distanciamento social impactou na agricultura familiar, o que também pode ser comprovado devido aos resultados do gráfico 4. </a:t>
            </a:r>
          </a:p>
          <a:p>
            <a:pPr marL="101600" indent="0" algn="just">
              <a:buNone/>
            </a:pPr>
            <a:endParaRPr lang="pt-BR" dirty="0">
              <a:solidFill>
                <a:schemeClr val="tx1"/>
              </a:solidFill>
            </a:endParaRPr>
          </a:p>
          <a:p>
            <a:pPr marL="101600" indent="0" algn="just">
              <a:buNone/>
            </a:pPr>
            <a:r>
              <a:rPr lang="pt-BR" dirty="0">
                <a:solidFill>
                  <a:schemeClr val="tx1"/>
                </a:solidFill>
              </a:rPr>
              <a:t>Durante o estudo, o que pode ser percebido é que alguns agricultores desconhecem a agricultura familiar, o que não fica de acordo com a realidade da Cidade de Patos de Minas, pois a mesma é de pequeno porte e a grande parte de sua geração de renda é oriunda da mesma</a:t>
            </a:r>
          </a:p>
          <a:p>
            <a:pPr lvl="1"/>
            <a:endParaRPr lang="pt-BR" dirty="0"/>
          </a:p>
          <a:p>
            <a:endParaRPr lang="pt-BR" dirty="0"/>
          </a:p>
          <a:p>
            <a:endParaRPr lang="pt-BR" dirty="0"/>
          </a:p>
          <a:p>
            <a:endParaRPr lang="pt-BR" dirty="0"/>
          </a:p>
          <a:p>
            <a:endParaRPr lang="pt-BR" dirty="0"/>
          </a:p>
          <a:p>
            <a:endParaRPr lang="pt-BR" dirty="0"/>
          </a:p>
          <a:p>
            <a:pPr marL="101600" indent="0">
              <a:buNone/>
            </a:pPr>
            <a:r>
              <a:rPr lang="pt-BR" dirty="0"/>
              <a:t>.</a:t>
            </a:r>
          </a:p>
          <a:p>
            <a:pPr marL="101600" indent="0">
              <a:buNone/>
            </a:pPr>
            <a:endParaRPr lang="pt-BR" dirty="0"/>
          </a:p>
        </p:txBody>
      </p:sp>
      <p:sp>
        <p:nvSpPr>
          <p:cNvPr id="122" name="Google Shape;122;p9"/>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dirty="0"/>
              <a:t>CONSIDERAÇÕES </a:t>
            </a:r>
            <a:endParaRPr dirty="0"/>
          </a:p>
        </p:txBody>
      </p:sp>
    </p:spTree>
    <p:extLst>
      <p:ext uri="{BB962C8B-B14F-4D97-AF65-F5344CB8AC3E}">
        <p14:creationId xmlns:p14="http://schemas.microsoft.com/office/powerpoint/2010/main" val="2998867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9"/>
          <p:cNvSpPr txBox="1">
            <a:spLocks noGrp="1"/>
          </p:cNvSpPr>
          <p:nvPr>
            <p:ph type="body" idx="1"/>
          </p:nvPr>
        </p:nvSpPr>
        <p:spPr>
          <a:xfrm>
            <a:off x="0" y="1248536"/>
            <a:ext cx="8627165" cy="5379154"/>
          </a:xfrm>
          <a:prstGeom prst="rect">
            <a:avLst/>
          </a:prstGeom>
          <a:noFill/>
          <a:ln>
            <a:noFill/>
          </a:ln>
        </p:spPr>
        <p:txBody>
          <a:bodyPr spcFirstLastPara="1" wrap="square" lIns="91425" tIns="45700" rIns="91425" bIns="45700" anchor="t" anchorCtr="0">
            <a:noAutofit/>
          </a:bodyPr>
          <a:lstStyle/>
          <a:p>
            <a:pPr marL="101600" indent="0" algn="just">
              <a:buNone/>
            </a:pPr>
            <a:r>
              <a:rPr lang="pt-BR" dirty="0">
                <a:solidFill>
                  <a:schemeClr val="tx1"/>
                </a:solidFill>
              </a:rPr>
              <a:t>O que fica evidente é que falta muita interação da tecnologia e dos auxílios, como financiamentos, também comprovado pelo estudo. Confirma o problema de pesquisa o gráfico 7, onde 88% dos entrevistados tiveram algum problema relacionado a compra de produtos oriundos da agricultura familiar. </a:t>
            </a:r>
          </a:p>
          <a:p>
            <a:pPr marL="101600" indent="0" algn="just">
              <a:buNone/>
            </a:pPr>
            <a:endParaRPr lang="pt-BR" dirty="0">
              <a:solidFill>
                <a:schemeClr val="tx1"/>
              </a:solidFill>
            </a:endParaRPr>
          </a:p>
          <a:p>
            <a:pPr marL="101600" indent="0" algn="just">
              <a:buNone/>
            </a:pPr>
            <a:r>
              <a:rPr lang="pt-BR" dirty="0">
                <a:solidFill>
                  <a:schemeClr val="tx1"/>
                </a:solidFill>
              </a:rPr>
              <a:t>Descarte, todos os resultados comprovaram que o isolamento social causado pela COVID 19, impactou a população e de modo geral as feiras dos produtores rurais. Assim sendo, a agricultura familiar foi prejudicada diretamente pela COVID 19.</a:t>
            </a:r>
          </a:p>
          <a:p>
            <a:pPr marL="101600" indent="0">
              <a:buNone/>
            </a:pPr>
            <a:endParaRPr lang="pt-BR" dirty="0"/>
          </a:p>
          <a:p>
            <a:endParaRPr lang="pt-BR" dirty="0"/>
          </a:p>
          <a:p>
            <a:endParaRPr lang="pt-BR" dirty="0"/>
          </a:p>
          <a:p>
            <a:pPr marL="101600" indent="0">
              <a:buNone/>
            </a:pPr>
            <a:endParaRPr lang="pt-BR" dirty="0"/>
          </a:p>
        </p:txBody>
      </p:sp>
      <p:sp>
        <p:nvSpPr>
          <p:cNvPr id="122" name="Google Shape;122;p9"/>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dirty="0"/>
              <a:t>CONSIDERAÇÕES </a:t>
            </a:r>
            <a:endParaRPr dirty="0"/>
          </a:p>
        </p:txBody>
      </p:sp>
    </p:spTree>
    <p:extLst>
      <p:ext uri="{BB962C8B-B14F-4D97-AF65-F5344CB8AC3E}">
        <p14:creationId xmlns:p14="http://schemas.microsoft.com/office/powerpoint/2010/main" val="969430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0"/>
          <p:cNvSpPr txBox="1">
            <a:spLocks noGrp="1"/>
          </p:cNvSpPr>
          <p:nvPr>
            <p:ph type="body" idx="1"/>
          </p:nvPr>
        </p:nvSpPr>
        <p:spPr>
          <a:xfrm>
            <a:off x="215516" y="1340768"/>
            <a:ext cx="8712968" cy="5379154"/>
          </a:xfrm>
          <a:prstGeom prst="rect">
            <a:avLst/>
          </a:prstGeom>
          <a:noFill/>
          <a:ln>
            <a:noFill/>
          </a:ln>
        </p:spPr>
        <p:txBody>
          <a:bodyPr spcFirstLastPara="1" wrap="square" lIns="91425" tIns="45700" rIns="91425" bIns="45700" anchor="t" anchorCtr="0">
            <a:noAutofit/>
          </a:bodyPr>
          <a:lstStyle/>
          <a:p>
            <a:pPr marL="101600" indent="0" algn="just">
              <a:buNone/>
            </a:pPr>
            <a:r>
              <a:rPr lang="pt-BR" dirty="0">
                <a:solidFill>
                  <a:schemeClr val="tx1"/>
                </a:solidFill>
              </a:rPr>
              <a:t>JÚNIOR , J. A. C. .; MOTA , P. S. .; SANTOS , T. M. . OS EFEITOS DA PANDEMIA CORONAVÍRUS NOS CONTRATOS. </a:t>
            </a:r>
            <a:r>
              <a:rPr lang="pt-BR" b="1" dirty="0" err="1">
                <a:solidFill>
                  <a:schemeClr val="tx1"/>
                </a:solidFill>
              </a:rPr>
              <a:t>Scientia</a:t>
            </a:r>
            <a:r>
              <a:rPr lang="pt-BR" b="1" dirty="0">
                <a:solidFill>
                  <a:schemeClr val="tx1"/>
                </a:solidFill>
              </a:rPr>
              <a:t> </a:t>
            </a:r>
            <a:r>
              <a:rPr lang="pt-BR" b="1" dirty="0" err="1">
                <a:solidFill>
                  <a:schemeClr val="tx1"/>
                </a:solidFill>
              </a:rPr>
              <a:t>Generalis</a:t>
            </a:r>
            <a:r>
              <a:rPr lang="pt-BR" dirty="0">
                <a:solidFill>
                  <a:schemeClr val="tx1"/>
                </a:solidFill>
              </a:rPr>
              <a:t>, </a:t>
            </a:r>
            <a:r>
              <a:rPr lang="pt-BR" i="1" dirty="0">
                <a:solidFill>
                  <a:schemeClr val="tx1"/>
                </a:solidFill>
              </a:rPr>
              <a:t>[S. l.]</a:t>
            </a:r>
            <a:r>
              <a:rPr lang="pt-BR" dirty="0">
                <a:solidFill>
                  <a:schemeClr val="tx1"/>
                </a:solidFill>
              </a:rPr>
              <a:t>, v. 1, n. S1, p. 26–26, 2020. Disponível </a:t>
            </a:r>
            <a:r>
              <a:rPr lang="pt-BR" dirty="0" err="1">
                <a:solidFill>
                  <a:schemeClr val="tx1"/>
                </a:solidFill>
              </a:rPr>
              <a:t>em:http</a:t>
            </a:r>
            <a:r>
              <a:rPr lang="pt-BR" dirty="0">
                <a:solidFill>
                  <a:schemeClr val="tx1"/>
                </a:solidFill>
              </a:rPr>
              <a:t>://scientiageneralis.com.br/</a:t>
            </a:r>
            <a:r>
              <a:rPr lang="pt-BR" dirty="0" err="1">
                <a:solidFill>
                  <a:schemeClr val="tx1"/>
                </a:solidFill>
              </a:rPr>
              <a:t>index.php</a:t>
            </a:r>
            <a:r>
              <a:rPr lang="pt-BR" dirty="0">
                <a:solidFill>
                  <a:schemeClr val="tx1"/>
                </a:solidFill>
              </a:rPr>
              <a:t>/SG/</a:t>
            </a:r>
            <a:r>
              <a:rPr lang="pt-BR" dirty="0" err="1">
                <a:solidFill>
                  <a:schemeClr val="tx1"/>
                </a:solidFill>
              </a:rPr>
              <a:t>article</a:t>
            </a:r>
            <a:r>
              <a:rPr lang="pt-BR" dirty="0">
                <a:solidFill>
                  <a:schemeClr val="tx1"/>
                </a:solidFill>
              </a:rPr>
              <a:t>/</a:t>
            </a:r>
            <a:r>
              <a:rPr lang="pt-BR" dirty="0" err="1">
                <a:solidFill>
                  <a:schemeClr val="tx1"/>
                </a:solidFill>
              </a:rPr>
              <a:t>view</a:t>
            </a:r>
            <a:r>
              <a:rPr lang="pt-BR" dirty="0">
                <a:solidFill>
                  <a:schemeClr val="tx1"/>
                </a:solidFill>
              </a:rPr>
              <a:t>/81. Acesso em: 12 abr. 2021.</a:t>
            </a:r>
          </a:p>
          <a:p>
            <a:pPr marL="101600" indent="0" algn="just">
              <a:buNone/>
            </a:pPr>
            <a:r>
              <a:rPr lang="pt-BR" sz="1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BRASIL, Lei 11.326, de 24 de julho de 2006. </a:t>
            </a:r>
            <a:r>
              <a:rPr lang="pt-BR" sz="18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Estabelece as diretrizes para a formulação da Política Nacional da Agricultura Familiar e Empreendimentos Familiares Rurais</a:t>
            </a:r>
            <a:r>
              <a:rPr lang="pt-BR" sz="1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Diário Oficial da União, dia 25/07/2006.</a:t>
            </a:r>
            <a:endParaRPr lang="pt-B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1" algn="just"/>
            <a:endParaRPr lang="pt-BR" dirty="0">
              <a:solidFill>
                <a:schemeClr val="tx1"/>
              </a:solidFill>
            </a:endParaRPr>
          </a:p>
          <a:p>
            <a:pPr algn="just"/>
            <a:endParaRPr lang="pt-BR" dirty="0"/>
          </a:p>
          <a:p>
            <a:pPr marL="101600" indent="0">
              <a:buNone/>
            </a:pPr>
            <a:endParaRPr lang="pt-BR" dirty="0"/>
          </a:p>
        </p:txBody>
      </p:sp>
      <p:sp>
        <p:nvSpPr>
          <p:cNvPr id="128" name="Google Shape;128;p10"/>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dirty="0"/>
              <a:t>REFERÊNCIAS</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Tree>
    <p:extLst>
      <p:ext uri="{BB962C8B-B14F-4D97-AF65-F5344CB8AC3E}">
        <p14:creationId xmlns:p14="http://schemas.microsoft.com/office/powerpoint/2010/main" val="592064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1"/>
          <p:cNvSpPr txBox="1">
            <a:spLocks noGrp="1"/>
          </p:cNvSpPr>
          <p:nvPr>
            <p:ph type="title"/>
          </p:nvPr>
        </p:nvSpPr>
        <p:spPr>
          <a:xfrm>
            <a:off x="359939" y="260648"/>
            <a:ext cx="8424121" cy="648072"/>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pt-BR" b="1"/>
              <a:t>AGRADECIMENTOS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3"/>
          <p:cNvSpPr txBox="1">
            <a:spLocks noGrp="1"/>
          </p:cNvSpPr>
          <p:nvPr>
            <p:ph type="title"/>
          </p:nvPr>
        </p:nvSpPr>
        <p:spPr>
          <a:xfrm>
            <a:off x="221528" y="3429000"/>
            <a:ext cx="8784976" cy="1362075"/>
          </a:xfrm>
          <a:prstGeom prst="rect">
            <a:avLst/>
          </a:prstGeom>
          <a:noFill/>
          <a:ln>
            <a:noFill/>
          </a:ln>
        </p:spPr>
        <p:txBody>
          <a:bodyPr spcFirstLastPara="1" wrap="square" lIns="91425" tIns="45700" rIns="91425" bIns="45700" anchor="t" anchorCtr="0">
            <a:noAutofit/>
          </a:bodyPr>
          <a:lstStyle/>
          <a:p>
            <a:pPr lvl="0"/>
            <a:r>
              <a:rPr lang="pt-BR" dirty="0"/>
              <a:t>AGRICULTURA FAMILIAR: Os Impactos Causados Pela Pandemia Do COVID19 no Município de Patos de Minas - Minas Gerais </a:t>
            </a:r>
            <a:endParaRPr dirty="0"/>
          </a:p>
        </p:txBody>
      </p:sp>
      <p:sp>
        <p:nvSpPr>
          <p:cNvPr id="86" name="Google Shape;86;p3"/>
          <p:cNvSpPr txBox="1">
            <a:spLocks noGrp="1"/>
          </p:cNvSpPr>
          <p:nvPr>
            <p:ph type="body" idx="1"/>
          </p:nvPr>
        </p:nvSpPr>
        <p:spPr>
          <a:xfrm>
            <a:off x="107504" y="338931"/>
            <a:ext cx="8928992" cy="1500187"/>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lt1"/>
              </a:buClr>
              <a:buSzPts val="2400"/>
              <a:buFont typeface="Arial"/>
              <a:buNone/>
            </a:pPr>
            <a:r>
              <a:rPr lang="pt-BR" sz="2400" b="1" dirty="0"/>
              <a:t>Bacharel: Heitor Alexandre Gomes </a:t>
            </a:r>
            <a:endParaRPr dirty="0"/>
          </a:p>
          <a:p>
            <a:pPr marL="0" lvl="0" indent="0" algn="ctr" rtl="0">
              <a:spcBef>
                <a:spcPts val="480"/>
              </a:spcBef>
              <a:spcAft>
                <a:spcPts val="0"/>
              </a:spcAft>
              <a:buClr>
                <a:schemeClr val="lt1"/>
              </a:buClr>
              <a:buSzPts val="2400"/>
              <a:buFont typeface="Arial"/>
              <a:buNone/>
            </a:pPr>
            <a:endParaRPr sz="2400" b="1" dirty="0"/>
          </a:p>
          <a:p>
            <a:pPr marL="0" lvl="0" indent="0" algn="l" rtl="0">
              <a:spcBef>
                <a:spcPts val="480"/>
              </a:spcBef>
              <a:spcAft>
                <a:spcPts val="0"/>
              </a:spcAft>
              <a:buClr>
                <a:schemeClr val="lt1"/>
              </a:buClr>
              <a:buSzPts val="2400"/>
              <a:buFont typeface="Arial"/>
              <a:buNone/>
            </a:pPr>
            <a:r>
              <a:rPr lang="pt-BR" sz="2400" b="1" dirty="0"/>
              <a:t>Orientador: Prof. Me. Unilson Gomes Soares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4"/>
          <p:cNvSpPr txBox="1">
            <a:spLocks noGrp="1"/>
          </p:cNvSpPr>
          <p:nvPr>
            <p:ph type="body" idx="1"/>
          </p:nvPr>
        </p:nvSpPr>
        <p:spPr>
          <a:xfrm>
            <a:off x="118534" y="1257641"/>
            <a:ext cx="8712968" cy="5379154"/>
          </a:xfrm>
          <a:prstGeom prst="rect">
            <a:avLst/>
          </a:prstGeom>
          <a:noFill/>
          <a:ln>
            <a:noFill/>
          </a:ln>
        </p:spPr>
        <p:txBody>
          <a:bodyPr spcFirstLastPara="1" wrap="square" lIns="91425" tIns="45700" rIns="91425" bIns="45700" anchor="t" anchorCtr="0">
            <a:noAutofit/>
          </a:bodyPr>
          <a:lstStyle/>
          <a:p>
            <a:pPr marL="0" indent="0" algn="just">
              <a:buClr>
                <a:schemeClr val="dk1"/>
              </a:buClr>
              <a:buSzPts val="3000"/>
              <a:buNone/>
            </a:pPr>
            <a:r>
              <a:rPr lang="pt-BR" sz="3000" dirty="0">
                <a:solidFill>
                  <a:schemeClr val="tx1"/>
                </a:solidFill>
              </a:rPr>
              <a:t>O presente estudo teve como tema  agricultura familiar e seu objeto de pesquisa foi Os Impactos Causados Pela Pandemia Do COVID19 no município de Patos de Minas – Minas Gerais. </a:t>
            </a:r>
          </a:p>
          <a:p>
            <a:pPr marL="342900" lvl="0" indent="-406400" algn="just">
              <a:buClr>
                <a:schemeClr val="dk1"/>
              </a:buClr>
              <a:buSzPts val="3000"/>
            </a:pPr>
            <a:endParaRPr lang="pt-BR" sz="3000" dirty="0">
              <a:solidFill>
                <a:schemeClr val="tx1"/>
              </a:solidFill>
            </a:endParaRPr>
          </a:p>
          <a:p>
            <a:pPr marL="342900" lvl="0" indent="-215900" algn="just" rtl="0">
              <a:spcBef>
                <a:spcPts val="400"/>
              </a:spcBef>
              <a:spcAft>
                <a:spcPts val="0"/>
              </a:spcAft>
              <a:buClr>
                <a:srgbClr val="00599C"/>
              </a:buClr>
              <a:buSzPts val="2000"/>
              <a:buFont typeface="Arial"/>
              <a:buNone/>
            </a:pPr>
            <a:endParaRPr dirty="0">
              <a:solidFill>
                <a:schemeClr val="dk1"/>
              </a:solidFill>
            </a:endParaRPr>
          </a:p>
        </p:txBody>
      </p:sp>
      <p:sp>
        <p:nvSpPr>
          <p:cNvPr id="92" name="Google Shape;92;p4"/>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a:t>INTRODUÇÃO</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4"/>
          <p:cNvSpPr txBox="1">
            <a:spLocks noGrp="1"/>
          </p:cNvSpPr>
          <p:nvPr>
            <p:ph type="body" idx="1"/>
          </p:nvPr>
        </p:nvSpPr>
        <p:spPr>
          <a:xfrm>
            <a:off x="118534" y="1257641"/>
            <a:ext cx="8712968" cy="5379154"/>
          </a:xfrm>
          <a:prstGeom prst="rect">
            <a:avLst/>
          </a:prstGeom>
          <a:noFill/>
          <a:ln>
            <a:noFill/>
          </a:ln>
        </p:spPr>
        <p:txBody>
          <a:bodyPr spcFirstLastPara="1" wrap="square" lIns="91425" tIns="45700" rIns="91425" bIns="45700" anchor="t" anchorCtr="0">
            <a:noAutofit/>
          </a:bodyPr>
          <a:lstStyle/>
          <a:p>
            <a:pPr marL="0" indent="0" algn="just">
              <a:buClr>
                <a:schemeClr val="dk1"/>
              </a:buClr>
              <a:buSzPts val="3000"/>
              <a:buNone/>
            </a:pPr>
            <a:r>
              <a:rPr lang="pt-BR" sz="3000" dirty="0">
                <a:solidFill>
                  <a:schemeClr val="tx1"/>
                </a:solidFill>
              </a:rPr>
              <a:t>Os anos de 2020/2021, diante da pandemia do Coronavírus, que prejudicou diversas formas de interações das pessoas no mundo todo, muitos empreendimentos estão sofrendo com as consequências atípicas desta pandemia, em virtude das restrições legais de controle de contágio impostas pela administração pública, todavia dados sobre tal alteração em nível da agricultura familiar, sobretudo localmente ainda são insipientes (JÚNIOR; MOTA; SANTOS, 2020). </a:t>
            </a:r>
          </a:p>
          <a:p>
            <a:pPr marL="342900" lvl="0" indent="-215900" algn="just" rtl="0">
              <a:spcBef>
                <a:spcPts val="400"/>
              </a:spcBef>
              <a:spcAft>
                <a:spcPts val="0"/>
              </a:spcAft>
              <a:buClr>
                <a:srgbClr val="00599C"/>
              </a:buClr>
              <a:buSzPts val="2000"/>
              <a:buFont typeface="Arial"/>
              <a:buNone/>
            </a:pPr>
            <a:endParaRPr dirty="0">
              <a:solidFill>
                <a:schemeClr val="dk1"/>
              </a:solidFill>
            </a:endParaRPr>
          </a:p>
        </p:txBody>
      </p:sp>
      <p:sp>
        <p:nvSpPr>
          <p:cNvPr id="92" name="Google Shape;92;p4"/>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a:t>INTRODUÇÃO</a:t>
            </a:r>
            <a:endParaRPr/>
          </a:p>
        </p:txBody>
      </p:sp>
    </p:spTree>
    <p:extLst>
      <p:ext uri="{BB962C8B-B14F-4D97-AF65-F5344CB8AC3E}">
        <p14:creationId xmlns:p14="http://schemas.microsoft.com/office/powerpoint/2010/main" val="3940258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4"/>
          <p:cNvSpPr txBox="1">
            <a:spLocks noGrp="1"/>
          </p:cNvSpPr>
          <p:nvPr>
            <p:ph type="body" idx="1"/>
          </p:nvPr>
        </p:nvSpPr>
        <p:spPr>
          <a:xfrm>
            <a:off x="118534" y="1257641"/>
            <a:ext cx="8712968" cy="5379154"/>
          </a:xfrm>
          <a:prstGeom prst="rect">
            <a:avLst/>
          </a:prstGeom>
          <a:noFill/>
          <a:ln>
            <a:noFill/>
          </a:ln>
        </p:spPr>
        <p:txBody>
          <a:bodyPr spcFirstLastPara="1" wrap="square" lIns="91425" tIns="45700" rIns="91425" bIns="45700" anchor="t" anchorCtr="0">
            <a:noAutofit/>
          </a:bodyPr>
          <a:lstStyle/>
          <a:p>
            <a:pPr marL="0" indent="0" algn="just">
              <a:spcBef>
                <a:spcPts val="0"/>
              </a:spcBef>
              <a:buClr>
                <a:schemeClr val="dk1"/>
              </a:buClr>
              <a:buNone/>
            </a:pPr>
            <a:r>
              <a:rPr lang="pt-BR" sz="3000" dirty="0">
                <a:solidFill>
                  <a:schemeClr val="tx1"/>
                </a:solidFill>
              </a:rPr>
              <a:t>De acordo com a (Lei Federal) 11.326, de 24 de julho de 2006, entende-se como agricultura familiar tradicional, neste estudo, os agricultores enquadrados nesta lei e que não pertencentes à reforma agrária (Brasil,2006). </a:t>
            </a:r>
          </a:p>
          <a:p>
            <a:pPr marL="342900" indent="-342900" algn="just">
              <a:spcBef>
                <a:spcPts val="0"/>
              </a:spcBef>
              <a:buClr>
                <a:schemeClr val="dk1"/>
              </a:buClr>
            </a:pPr>
            <a:endParaRPr lang="pt-BR" dirty="0">
              <a:solidFill>
                <a:schemeClr val="tx1"/>
              </a:solidFill>
            </a:endParaRPr>
          </a:p>
          <a:p>
            <a:pPr marL="0" indent="0" algn="just">
              <a:spcBef>
                <a:spcPts val="0"/>
              </a:spcBef>
              <a:buClr>
                <a:schemeClr val="dk1"/>
              </a:buClr>
              <a:buNone/>
            </a:pPr>
            <a:endParaRPr lang="pt-BR" dirty="0">
              <a:solidFill>
                <a:schemeClr val="tx1"/>
              </a:solidFill>
            </a:endParaRPr>
          </a:p>
        </p:txBody>
      </p:sp>
      <p:sp>
        <p:nvSpPr>
          <p:cNvPr id="92" name="Google Shape;92;p4"/>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a:t>INTRODUÇÃO</a:t>
            </a:r>
            <a:endParaRPr/>
          </a:p>
        </p:txBody>
      </p:sp>
    </p:spTree>
    <p:extLst>
      <p:ext uri="{BB962C8B-B14F-4D97-AF65-F5344CB8AC3E}">
        <p14:creationId xmlns:p14="http://schemas.microsoft.com/office/powerpoint/2010/main" val="2604621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4"/>
          <p:cNvSpPr txBox="1">
            <a:spLocks noGrp="1"/>
          </p:cNvSpPr>
          <p:nvPr>
            <p:ph type="body" idx="1"/>
          </p:nvPr>
        </p:nvSpPr>
        <p:spPr>
          <a:xfrm>
            <a:off x="118534" y="1257641"/>
            <a:ext cx="8733918" cy="5379154"/>
          </a:xfrm>
          <a:prstGeom prst="rect">
            <a:avLst/>
          </a:prstGeom>
          <a:noFill/>
          <a:ln>
            <a:noFill/>
          </a:ln>
        </p:spPr>
        <p:txBody>
          <a:bodyPr spcFirstLastPara="1" wrap="square" lIns="91425" tIns="45700" rIns="91425" bIns="45700" anchor="t" anchorCtr="0">
            <a:noAutofit/>
          </a:bodyPr>
          <a:lstStyle/>
          <a:p>
            <a:pPr marL="0" indent="0" algn="just">
              <a:spcBef>
                <a:spcPts val="0"/>
              </a:spcBef>
              <a:buClr>
                <a:schemeClr val="dk1"/>
              </a:buClr>
              <a:buNone/>
            </a:pPr>
            <a:r>
              <a:rPr lang="pt-BR" sz="3000" dirty="0">
                <a:solidFill>
                  <a:schemeClr val="tx1"/>
                </a:solidFill>
              </a:rPr>
              <a:t>O procedimento metodológico foi uma   pesquisa exploratória, quantitativa descritiva com uma coleta de dados através de questionário semiestruturado aos empreendedores da agricultura familiar para obtenção de uma amostra para tabulação e melhor entendimento do tema proposto de acordo com o que se descreve na metodologia.</a:t>
            </a:r>
            <a:endParaRPr lang="pt-BR" sz="3000" dirty="0">
              <a:solidFill>
                <a:schemeClr val="dk1"/>
              </a:solidFill>
            </a:endParaRPr>
          </a:p>
          <a:p>
            <a:pPr marL="342900" indent="-342900" algn="just">
              <a:spcBef>
                <a:spcPts val="0"/>
              </a:spcBef>
              <a:buClr>
                <a:schemeClr val="dk1"/>
              </a:buClr>
            </a:pPr>
            <a:endParaRPr lang="pt-BR" dirty="0">
              <a:solidFill>
                <a:schemeClr val="tx1"/>
              </a:solidFill>
            </a:endParaRPr>
          </a:p>
        </p:txBody>
      </p:sp>
      <p:sp>
        <p:nvSpPr>
          <p:cNvPr id="92" name="Google Shape;92;p4"/>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dirty="0"/>
              <a:t>INTRODUÇÃO</a:t>
            </a:r>
            <a:endParaRPr dirty="0"/>
          </a:p>
        </p:txBody>
      </p:sp>
    </p:spTree>
    <p:extLst>
      <p:ext uri="{BB962C8B-B14F-4D97-AF65-F5344CB8AC3E}">
        <p14:creationId xmlns:p14="http://schemas.microsoft.com/office/powerpoint/2010/main" val="1993510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5"/>
          <p:cNvSpPr txBox="1">
            <a:spLocks noGrp="1"/>
          </p:cNvSpPr>
          <p:nvPr>
            <p:ph type="body" idx="1"/>
          </p:nvPr>
        </p:nvSpPr>
        <p:spPr>
          <a:xfrm>
            <a:off x="215516" y="1340768"/>
            <a:ext cx="8712968" cy="5379154"/>
          </a:xfrm>
          <a:prstGeom prst="rect">
            <a:avLst/>
          </a:prstGeom>
          <a:noFill/>
          <a:ln>
            <a:noFill/>
          </a:ln>
        </p:spPr>
        <p:txBody>
          <a:bodyPr spcFirstLastPara="1" wrap="square" lIns="91425" tIns="45700" rIns="91425" bIns="45700" anchor="t" anchorCtr="0">
            <a:noAutofit/>
          </a:bodyPr>
          <a:lstStyle/>
          <a:p>
            <a:pPr marL="0" lvl="0" indent="0" algn="just">
              <a:spcBef>
                <a:spcPts val="0"/>
              </a:spcBef>
              <a:buClr>
                <a:schemeClr val="dk1"/>
              </a:buClr>
              <a:buNone/>
            </a:pPr>
            <a:r>
              <a:rPr lang="pt-BR" dirty="0">
                <a:solidFill>
                  <a:schemeClr val="dk1"/>
                </a:solidFill>
              </a:rPr>
              <a:t>Objetivo geral</a:t>
            </a:r>
          </a:p>
          <a:p>
            <a:pPr marL="0" lvl="0" indent="0" algn="just">
              <a:spcBef>
                <a:spcPts val="0"/>
              </a:spcBef>
              <a:buClr>
                <a:schemeClr val="dk1"/>
              </a:buClr>
              <a:buNone/>
            </a:pPr>
            <a:endParaRPr lang="pt-BR" dirty="0">
              <a:solidFill>
                <a:schemeClr val="dk1"/>
              </a:solidFill>
            </a:endParaRPr>
          </a:p>
          <a:p>
            <a:pPr marL="342900" lvl="0" indent="-342900" algn="just">
              <a:spcBef>
                <a:spcPts val="0"/>
              </a:spcBef>
              <a:buClr>
                <a:schemeClr val="dk1"/>
              </a:buClr>
              <a:buFont typeface="Wingdings" panose="05000000000000000000" pitchFamily="2" charset="2"/>
              <a:buChar char="Ø"/>
            </a:pPr>
            <a:r>
              <a:rPr lang="pt-BR" dirty="0">
                <a:solidFill>
                  <a:schemeClr val="dk1"/>
                </a:solidFill>
              </a:rPr>
              <a:t>Verificar como os agricultores enfrentaram o período de pandemia nas feiras livres. </a:t>
            </a:r>
          </a:p>
          <a:p>
            <a:pPr marL="0" lvl="0" indent="0" algn="just">
              <a:spcBef>
                <a:spcPts val="0"/>
              </a:spcBef>
              <a:buClr>
                <a:schemeClr val="dk1"/>
              </a:buClr>
              <a:buNone/>
            </a:pPr>
            <a:endParaRPr lang="pt-BR" dirty="0">
              <a:solidFill>
                <a:schemeClr val="dk1"/>
              </a:solidFill>
            </a:endParaRPr>
          </a:p>
          <a:p>
            <a:pPr marL="0" lvl="0" indent="0" algn="just">
              <a:spcBef>
                <a:spcPts val="0"/>
              </a:spcBef>
              <a:buClr>
                <a:schemeClr val="dk1"/>
              </a:buClr>
              <a:buNone/>
            </a:pPr>
            <a:r>
              <a:rPr lang="pt-BR" dirty="0">
                <a:solidFill>
                  <a:schemeClr val="dk1"/>
                </a:solidFill>
              </a:rPr>
              <a:t>Objetivos específicos:</a:t>
            </a:r>
          </a:p>
          <a:p>
            <a:pPr marL="0" lvl="0" indent="0" algn="just">
              <a:spcBef>
                <a:spcPts val="0"/>
              </a:spcBef>
              <a:buClr>
                <a:schemeClr val="dk1"/>
              </a:buClr>
              <a:buNone/>
            </a:pPr>
            <a:endParaRPr lang="pt-BR" dirty="0">
              <a:solidFill>
                <a:schemeClr val="dk1"/>
              </a:solidFill>
            </a:endParaRPr>
          </a:p>
          <a:p>
            <a:pPr marL="342900" lvl="0" indent="-342900" algn="just">
              <a:spcBef>
                <a:spcPts val="0"/>
              </a:spcBef>
              <a:buClr>
                <a:schemeClr val="dk1"/>
              </a:buClr>
              <a:buFont typeface="Wingdings" panose="05000000000000000000" pitchFamily="2" charset="2"/>
              <a:buChar char="Ø"/>
            </a:pPr>
            <a:r>
              <a:rPr lang="pt-BR" dirty="0">
                <a:solidFill>
                  <a:schemeClr val="dk1"/>
                </a:solidFill>
              </a:rPr>
              <a:t>Entender como os agricultores comercializaram seus produtos durante o período de isolamento social. </a:t>
            </a:r>
          </a:p>
          <a:p>
            <a:pPr marL="342900" lvl="0" indent="-342900" algn="just">
              <a:spcBef>
                <a:spcPts val="0"/>
              </a:spcBef>
              <a:buClr>
                <a:schemeClr val="dk1"/>
              </a:buClr>
              <a:buFont typeface="Wingdings" panose="05000000000000000000" pitchFamily="2" charset="2"/>
              <a:buChar char="Ø"/>
            </a:pPr>
            <a:r>
              <a:rPr lang="pt-BR" dirty="0">
                <a:solidFill>
                  <a:schemeClr val="dk1"/>
                </a:solidFill>
              </a:rPr>
              <a:t>Estudar quais foram as vantagens e desvantagens que os agricultores obtiveram ao longo do período.</a:t>
            </a:r>
          </a:p>
          <a:p>
            <a:pPr marL="342900" lvl="0" indent="-342900" algn="just">
              <a:spcBef>
                <a:spcPts val="0"/>
              </a:spcBef>
              <a:buClr>
                <a:schemeClr val="dk1"/>
              </a:buClr>
              <a:buFont typeface="Wingdings" panose="05000000000000000000" pitchFamily="2" charset="2"/>
              <a:buChar char="Ø"/>
            </a:pPr>
            <a:r>
              <a:rPr lang="pt-BR" dirty="0">
                <a:solidFill>
                  <a:schemeClr val="dk1"/>
                </a:solidFill>
              </a:rPr>
              <a:t>Verificar o perfil sócio econômico e demográfico dos empreendedores de agricultura familiar da região de Patos de Minas</a:t>
            </a:r>
            <a:endParaRPr dirty="0">
              <a:solidFill>
                <a:schemeClr val="dk1"/>
              </a:solidFill>
            </a:endParaRPr>
          </a:p>
        </p:txBody>
      </p:sp>
      <p:sp>
        <p:nvSpPr>
          <p:cNvPr id="98" name="Google Shape;98;p5"/>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pt-BR"/>
              <a:t>OBJETIVO</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6"/>
          <p:cNvSpPr txBox="1">
            <a:spLocks noGrp="1"/>
          </p:cNvSpPr>
          <p:nvPr>
            <p:ph type="body" idx="1"/>
          </p:nvPr>
        </p:nvSpPr>
        <p:spPr>
          <a:xfrm>
            <a:off x="215517" y="1265459"/>
            <a:ext cx="8477909" cy="5454463"/>
          </a:xfrm>
          <a:prstGeom prst="rect">
            <a:avLst/>
          </a:prstGeom>
          <a:noFill/>
          <a:ln>
            <a:noFill/>
          </a:ln>
        </p:spPr>
        <p:txBody>
          <a:bodyPr spcFirstLastPara="1" wrap="square" lIns="91425" tIns="45700" rIns="91425" bIns="45700" anchor="t" anchorCtr="0">
            <a:noAutofit/>
          </a:bodyPr>
          <a:lstStyle/>
          <a:p>
            <a:pPr indent="0" algn="just">
              <a:buNone/>
            </a:pPr>
            <a:r>
              <a:rPr lang="pt-BR" dirty="0">
                <a:solidFill>
                  <a:schemeClr val="tx1"/>
                </a:solidFill>
                <a:effectLst/>
                <a:latin typeface="Arial" panose="020B0604020202020204" pitchFamily="34" charset="0"/>
                <a:ea typeface="Calibri" panose="020F0502020204030204" pitchFamily="34" charset="0"/>
              </a:rPr>
              <a:t>Justifica-se este estudo em analisar quais os impactos causados aos agricultores e que prejuízos obtiveram em seus processos produtivos durante a pandemia do covid19 e entender como se mantiveram em seus negócios.</a:t>
            </a:r>
          </a:p>
        </p:txBody>
      </p:sp>
      <p:sp>
        <p:nvSpPr>
          <p:cNvPr id="104" name="Google Shape;104;p6"/>
          <p:cNvSpPr txBox="1">
            <a:spLocks noGrp="1"/>
          </p:cNvSpPr>
          <p:nvPr>
            <p:ph type="title"/>
          </p:nvPr>
        </p:nvSpPr>
        <p:spPr>
          <a:xfrm>
            <a:off x="0" y="7604"/>
            <a:ext cx="7512568" cy="1045132"/>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pt-BR" dirty="0"/>
              <a:t>JUSTIFICATIVA </a:t>
            </a:r>
            <a:endParaRPr dirty="0"/>
          </a:p>
        </p:txBody>
      </p:sp>
    </p:spTree>
  </p:cSld>
  <p:clrMapOvr>
    <a:masterClrMapping/>
  </p:clrMapOvr>
</p:sld>
</file>

<file path=ppt/theme/theme1.xml><?xml version="1.0" encoding="utf-8"?>
<a:theme xmlns:a="http://schemas.openxmlformats.org/drawingml/2006/main" name="template_unicid">
  <a:themeElements>
    <a:clrScheme name="Personalizada 1">
      <a:dk1>
        <a:srgbClr val="000000"/>
      </a:dk1>
      <a:lt1>
        <a:srgbClr val="FFFFFF"/>
      </a:lt1>
      <a:dk2>
        <a:srgbClr val="000000"/>
      </a:dk2>
      <a:lt2>
        <a:srgbClr val="595959"/>
      </a:lt2>
      <a:accent1>
        <a:srgbClr val="FFFFFF"/>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1026</TotalTime>
  <Words>973</Words>
  <Application>Microsoft Office PowerPoint</Application>
  <PresentationFormat>Apresentação na tela (4:3)</PresentationFormat>
  <Paragraphs>109</Paragraphs>
  <Slides>20</Slides>
  <Notes>19</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20</vt:i4>
      </vt:variant>
    </vt:vector>
  </HeadingPairs>
  <TitlesOfParts>
    <vt:vector size="24" baseType="lpstr">
      <vt:lpstr>Arial</vt:lpstr>
      <vt:lpstr>Calibri</vt:lpstr>
      <vt:lpstr>Wingdings</vt:lpstr>
      <vt:lpstr>template_unicid</vt:lpstr>
      <vt:lpstr>DEFESA PÚBLICA DE TCC</vt:lpstr>
      <vt:lpstr>Apresentação do PowerPoint</vt:lpstr>
      <vt:lpstr>AGRICULTURA FAMILIAR: Os Impactos Causados Pela Pandemia Do COVID19 no Município de Patos de Minas - Minas Gerais </vt:lpstr>
      <vt:lpstr>INTRODUÇÃO</vt:lpstr>
      <vt:lpstr>INTRODUÇÃO</vt:lpstr>
      <vt:lpstr>INTRODUÇÃO</vt:lpstr>
      <vt:lpstr>INTRODUÇÃO</vt:lpstr>
      <vt:lpstr>OBJETIVO</vt:lpstr>
      <vt:lpstr>JUSTIFICATIVA </vt:lpstr>
      <vt:lpstr>MATERIAL E MÉTODOS</vt:lpstr>
      <vt:lpstr>RESULTADOS</vt:lpstr>
      <vt:lpstr>RESULTADOS </vt:lpstr>
      <vt:lpstr>RESULTADOS </vt:lpstr>
      <vt:lpstr>RESULTADOS </vt:lpstr>
      <vt:lpstr>RESULTADOS </vt:lpstr>
      <vt:lpstr>RESULTADOS </vt:lpstr>
      <vt:lpstr>CONSIDERAÇÕES </vt:lpstr>
      <vt:lpstr>CONSIDERAÇÕES </vt:lpstr>
      <vt:lpstr>REFERÊNCIAS</vt:lpstr>
      <vt:lpstr>AGRADECIMENTOS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DEFESA PÚBLICA DE TCC</dc:title>
  <dc:creator>User</dc:creator>
  <cp:lastModifiedBy>Usuario</cp:lastModifiedBy>
  <cp:revision>33</cp:revision>
  <dcterms:created xsi:type="dcterms:W3CDTF">2021-05-21T11:40:44Z</dcterms:created>
  <dcterms:modified xsi:type="dcterms:W3CDTF">2021-11-30T02:18:01Z</dcterms:modified>
</cp:coreProperties>
</file>