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 lvl="0">
      <a:defRPr lang="pt-BR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6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8B88AC-1F5F-437B-A102-39F3907241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B05A78-3D5E-4E80-B942-D96F229E7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cxnSp>
        <p:nvCxnSpPr>
          <p:cNvPr id="7" name="Conector reto 6"/>
          <p:cNvCxnSpPr/>
          <p:nvPr userDrawn="1"/>
        </p:nvCxnSpPr>
        <p:spPr>
          <a:xfrm>
            <a:off x="1574800" y="1600200"/>
            <a:ext cx="8293100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 userDrawn="1"/>
        </p:nvCxnSpPr>
        <p:spPr>
          <a:xfrm>
            <a:off x="1574800" y="1600200"/>
            <a:ext cx="0" cy="365760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408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BF2A77-ADEB-4F2C-8BFC-5A3E6993F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354DD2A-5974-4F6B-974E-B6619C248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78742C-1FAE-4C4E-AE89-FF812A7E1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732F08-1C36-4218-9307-05636865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447CE4-BFD3-4CEE-8450-A3CA5C71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98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999F90-C6A1-424A-AEBC-77BA4627E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A6196D1-DA00-449B-AD22-E38EBDEE5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EFD365-6C33-402A-9478-4358E4C0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44C7E2-539E-4028-8BBC-3C50C914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76C403-89D0-41F9-95FF-6CD9A3893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95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23C3E4-142C-422E-B5B4-D10C7DFC51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DFDFB1-82D4-4E45-83F6-5A13665FB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35133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cxnSp>
        <p:nvCxnSpPr>
          <p:cNvPr id="7" name="Conector reto 6"/>
          <p:cNvCxnSpPr/>
          <p:nvPr userDrawn="1"/>
        </p:nvCxnSpPr>
        <p:spPr>
          <a:xfrm flipV="1">
            <a:off x="838200" y="0"/>
            <a:ext cx="0" cy="685800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98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C12A2B-2D9D-4E3A-95BC-D7920A44AB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00206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25DF2F6-F9DC-4386-95B7-466CB2DD1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D7DBD8-9EB3-43EC-97CC-DDF8B8FD6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DC7931-F759-4603-9149-13AE96430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E1A6B-8155-4875-8C82-96FD3DE5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57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EAD1E2-2643-4A00-A82D-C27F09A9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C6BA39-8C97-40F7-8EE2-E3BFDA2FF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1A4187A-69E3-4BF0-9D2A-8B95B76C5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935AD34-AB47-498B-B843-DE2E02E99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D80501-636C-4019-A473-7352FB630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45FFE58-6023-4391-B057-7751E5B82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62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3D04C-3C86-4D7A-A5F1-28DD481E2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DB3BBC7-73A3-4E63-B076-744924F8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2EDB77D-CE39-4403-8ED3-C0991270C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9FC28F-0602-4329-AD75-2DF0BC7B0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ABD7467-91E9-432E-8C63-0B6F2B91D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0AE2C5E-E51D-4E6C-924D-057EAAAF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EDDA508-44BA-4F89-8401-6FCCB3362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964117-6213-4AC4-BE8C-91524EDA5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650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E647C-E04D-487C-A86F-BA211A0A5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34B5BCE-DEBE-478A-87A8-CC3195B2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DC12D80-2755-4165-94BF-094C0611B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4F20F09-329B-4AF3-83F6-AE98E7CC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71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691DFC4-ED6B-488D-9EAB-1D60CCF8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841D68C-A7CD-405C-8A92-56CDB47F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34CBBD-6D9E-4D4D-A935-BF74B8246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63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95115D-71EF-4D4E-A3EE-DB89A37A6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86112-786B-4ADC-951E-976010B6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407AAD6-4383-45E7-A2AD-9CD78117C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277BE39-8CB2-4890-B5C6-129492B7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8B23062-F650-46C2-90E1-E9D040D12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A93776-BCA4-47C0-ACA5-FBE39FDFA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31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CE0F53-E1A9-414D-BF31-A9CD2B43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F513F0F-D6B2-4EAF-B767-9F10FF561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46D03EB-B37D-4054-9DAF-8C4892191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27E1C06-C7B1-4D62-9CCF-1836ED119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C03D67-B3F3-4823-A984-61C7EF0F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2015E3-ACF0-462E-A63A-A75E1C801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195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939" y="426658"/>
            <a:ext cx="1600423" cy="1362265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9838B36-BD6F-4A51-B0FE-18784ACED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CE8BC6-AC8C-4481-86F2-1A5F533B7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FCF61D-B59B-4863-88AA-0AD39D43C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C931-D652-423D-B977-A7B1F79E02CD}" type="datetimeFigureOut">
              <a:rPr lang="pt-BR" smtClean="0"/>
              <a:t>09/11/2020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D6F459-D796-4748-8ADB-BFEBFCA07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23A75A-49FC-43A3-8C41-3DABAE407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6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93939" y="2128932"/>
            <a:ext cx="6696075" cy="846138"/>
          </a:xfrm>
          <a:noFill/>
        </p:spPr>
        <p:txBody>
          <a:bodyPr>
            <a:normAutofit/>
          </a:bodyPr>
          <a:lstStyle/>
          <a:p>
            <a:r>
              <a:rPr lang="pt-BR" sz="2400" dirty="0">
                <a:effectLst/>
              </a:rPr>
              <a:t>LIDERANÇA COMO CARACTERÍSTICA EMPREENDEDORA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82889" y="3568700"/>
            <a:ext cx="6207125" cy="2439988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 </a:t>
            </a:r>
          </a:p>
          <a:p>
            <a:r>
              <a:rPr lang="pt-BR" b="1" dirty="0"/>
              <a:t>NATHALIA SOARES GUIMARAES</a:t>
            </a:r>
            <a:endParaRPr lang="pt-BR" dirty="0"/>
          </a:p>
          <a:p>
            <a:pPr>
              <a:spcBef>
                <a:spcPct val="0"/>
              </a:spcBef>
            </a:pPr>
            <a:r>
              <a:rPr lang="pt-BR" altLang="pt-BR" dirty="0"/>
              <a:t>Graduanda</a:t>
            </a:r>
            <a:r>
              <a:rPr lang="pt-BR" altLang="pt-BR" dirty="0">
                <a:solidFill>
                  <a:schemeClr val="tx1"/>
                </a:solidFill>
              </a:rPr>
              <a:t> </a:t>
            </a:r>
          </a:p>
          <a:p>
            <a:r>
              <a:rPr lang="pt-BR" altLang="pt-BR" b="1" dirty="0">
                <a:solidFill>
                  <a:schemeClr val="tx1"/>
                </a:solidFill>
              </a:rPr>
              <a:t>Prof.ª. </a:t>
            </a:r>
            <a:r>
              <a:rPr lang="pt-BR" altLang="pt-BR" b="1" dirty="0"/>
              <a:t>Esp</a:t>
            </a:r>
            <a:r>
              <a:rPr lang="pt-BR" altLang="pt-BR" b="1" dirty="0">
                <a:solidFill>
                  <a:schemeClr val="tx1"/>
                </a:solidFill>
              </a:rPr>
              <a:t>. Cintia Cristina de Moura</a:t>
            </a:r>
          </a:p>
          <a:p>
            <a:r>
              <a:rPr lang="pt-BR" altLang="pt-BR" dirty="0"/>
              <a:t>Orientadora</a:t>
            </a:r>
          </a:p>
          <a:p>
            <a:r>
              <a:rPr lang="pt-BR" altLang="pt-BR" b="1" dirty="0"/>
              <a:t>Prof.ª. Ma. Neise Maria Verçosa </a:t>
            </a:r>
            <a:endParaRPr lang="pt-BR" altLang="pt-BR" dirty="0"/>
          </a:p>
          <a:p>
            <a:r>
              <a:rPr lang="pt-BR" dirty="0"/>
              <a:t>Coorientadora</a:t>
            </a:r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4047917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7451" y="1"/>
            <a:ext cx="10515600" cy="836712"/>
          </a:xfrm>
        </p:spPr>
        <p:txBody>
          <a:bodyPr/>
          <a:lstStyle/>
          <a:p>
            <a:r>
              <a:rPr lang="pt-BR" dirty="0"/>
              <a:t>Considerações finais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32859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Notou-se que existem pessoas que já, logo de início, demonstram ter um espírito de liderança, já outras treinam e praticam a liderança, assim obtendo mais experiência.</a:t>
            </a:r>
          </a:p>
          <a:p>
            <a:pPr marL="0" indent="0">
              <a:buNone/>
            </a:pPr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maior dificuldade que um líder tem em se tornar um empreendedor é o medo de errar, fracassar e perder o que possuiu.</a:t>
            </a:r>
          </a:p>
          <a:p>
            <a:pPr marL="0" indent="0">
              <a:buNone/>
            </a:pPr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um empreendedor, são nos erros que estão as chances de acertar, pois assim, aprenderá a não cometer novamente os erros passados.</a:t>
            </a:r>
          </a:p>
          <a:p>
            <a:pPr marL="0" indent="0">
              <a:buNone/>
            </a:pPr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liderança e o perfil empreendedor são habilidades que, quando trabalhadas em conjunto, faz com que as organizações se desenvolvam de maneira diferenciada.</a:t>
            </a:r>
          </a:p>
          <a:p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598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127D71-B2FC-48A5-BF65-8195FACB3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544" y="2780928"/>
            <a:ext cx="7696200" cy="171450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Obrigada pela atenção e presença. </a:t>
            </a:r>
          </a:p>
        </p:txBody>
      </p:sp>
      <p:cxnSp>
        <p:nvCxnSpPr>
          <p:cNvPr id="4" name="Conector reto 3"/>
          <p:cNvCxnSpPr/>
          <p:nvPr/>
        </p:nvCxnSpPr>
        <p:spPr>
          <a:xfrm flipV="1">
            <a:off x="0" y="1016000"/>
            <a:ext cx="9791700" cy="381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261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093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</a:t>
            </a:r>
            <a:r>
              <a:rPr lang="pt-BR" sz="5400" dirty="0"/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480" y="2710336"/>
            <a:ext cx="10515600" cy="723790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Empreendedorismo x habilidades de lideranças  </a:t>
            </a:r>
          </a:p>
        </p:txBody>
      </p:sp>
    </p:spTree>
    <p:extLst>
      <p:ext uri="{BB962C8B-B14F-4D97-AF65-F5344CB8AC3E}">
        <p14:creationId xmlns:p14="http://schemas.microsoft.com/office/powerpoint/2010/main" val="3829134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/>
              <a:t>PROBLEMA DE </a:t>
            </a:r>
            <a:r>
              <a:rPr lang="pt-BR" altLang="pt-BR" b="1" dirty="0">
                <a:solidFill>
                  <a:srgbClr val="00264C"/>
                </a:solidFill>
              </a:rPr>
              <a:t>PESQUISA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063750" y="2295380"/>
            <a:ext cx="8064500" cy="170968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os empreendedores podem aprimorar suas habilidades de liderança?</a:t>
            </a:r>
          </a:p>
          <a:p>
            <a:pPr>
              <a:lnSpc>
                <a:spcPct val="160000"/>
              </a:lnSpc>
            </a:pPr>
            <a:endParaRPr lang="pt-BR" alt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573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/>
              <a:t>OBJETIVO GERAL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847528" y="2103437"/>
            <a:ext cx="8928793" cy="1325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Esclarecer o papel de liderança do empreendedor perante o futuro das organizações.</a:t>
            </a:r>
            <a:endParaRPr lang="pt-BR" alt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06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pt-BR" altLang="pt-BR" b="1" dirty="0"/>
              <a:t>OBJETIVOS ESPECÍFICOS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164008" y="1772816"/>
            <a:ext cx="10154344" cy="4114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Esclarecer o papel da liderança e do empreendedorismo;</a:t>
            </a:r>
          </a:p>
          <a:p>
            <a:pPr>
              <a:lnSpc>
                <a:spcPct val="100000"/>
              </a:lnSpc>
            </a:pPr>
            <a:endParaRPr lang="pt-BR" altLang="pt-BR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Proporcionar uma análise sobre liderança empreendedora;</a:t>
            </a:r>
          </a:p>
          <a:p>
            <a:pPr marL="0" indent="0">
              <a:lnSpc>
                <a:spcPct val="100000"/>
              </a:lnSpc>
              <a:buNone/>
            </a:pPr>
            <a:endParaRPr lang="pt-BR" alt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Identificar as características predominantes aplicadas nas organizações;</a:t>
            </a:r>
          </a:p>
          <a:p>
            <a:pPr marL="0" indent="0">
              <a:lnSpc>
                <a:spcPct val="100000"/>
              </a:lnSpc>
              <a:buNone/>
            </a:pPr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Relatar alguns aspectos de uma liderança eficaz;</a:t>
            </a:r>
            <a:endParaRPr lang="pt-BR" alt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alt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35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4004" y="1"/>
            <a:ext cx="10515600" cy="764704"/>
          </a:xfrm>
        </p:spPr>
        <p:txBody>
          <a:bodyPr/>
          <a:lstStyle/>
          <a:p>
            <a:r>
              <a:rPr lang="pt-BR" dirty="0"/>
              <a:t>Justificativa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5018311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Nesse artigo buscou-se recobrir a importância do conhecimento dos empreendedores sobre o papel da liderança no contexto organizacional. </a:t>
            </a:r>
          </a:p>
          <a:p>
            <a:pPr marL="0" indent="0">
              <a:buNone/>
            </a:pPr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 líder empreendedor tem uma visão crítica perante as suas decisões, sabendo ajudar cada membro da equipe, ajustando o seu comportamento para o alcance das metas e a encontrar a sua satisfação pessoal na empresa. </a:t>
            </a:r>
          </a:p>
          <a:p>
            <a:pPr marL="0" indent="0">
              <a:buNone/>
            </a:pPr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isso, baseia- se sua gestão na confiança, valorização das pessoas, sinergia, cooperação e em um processo de comprometimento e de envolvimento mental constante e negociado (ROBBINS, 2002).</a:t>
            </a:r>
          </a:p>
          <a:p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423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51384" y="0"/>
            <a:ext cx="10515600" cy="1325563"/>
          </a:xfrm>
        </p:spPr>
        <p:txBody>
          <a:bodyPr/>
          <a:lstStyle/>
          <a:p>
            <a:r>
              <a:rPr lang="pt-BR" altLang="pt-BR" b="1" dirty="0"/>
              <a:t>REFERÊNCIAL TEÓRICO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59496" y="1916832"/>
            <a:ext cx="10369152" cy="4184650"/>
          </a:xfrm>
        </p:spPr>
        <p:txBody>
          <a:bodyPr>
            <a:normAutofit/>
          </a:bodyPr>
          <a:lstStyle/>
          <a:p>
            <a:r>
              <a:rPr lang="pt-BR" alt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Empreendedorismo :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alt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Dornelas (2008) ; Matos (2010);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pt-BR" altLang="pt-B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Hitt</a:t>
            </a:r>
            <a:r>
              <a:rPr lang="pt-BR" alt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(2008) ; Chiavenato (2008)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alt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Liderança nas organizações: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Chiavenato (2004 e 2010) ; Gil (2001); </a:t>
            </a:r>
            <a:r>
              <a:rPr lang="pt-B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Khoury</a:t>
            </a:r>
            <a:r>
              <a:rPr lang="pt-BR" alt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&amp; </a:t>
            </a: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Goleman </a:t>
            </a:r>
            <a:r>
              <a:rPr lang="pt-BR" alt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(2015)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endParaRPr lang="pt-BR" altLang="pt-B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altLang="pt-BR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Liderança Empreendedora: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Mcgrath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Mcmillan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(2000); </a:t>
            </a: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Hashimoto (2009)</a:t>
            </a:r>
            <a:endParaRPr lang="pt-BR" altLang="pt-B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199456" y="863898"/>
            <a:ext cx="83017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artigo foi fundamentado por autores da área entre eles: </a:t>
            </a:r>
          </a:p>
        </p:txBody>
      </p:sp>
    </p:spTree>
    <p:extLst>
      <p:ext uri="{BB962C8B-B14F-4D97-AF65-F5344CB8AC3E}">
        <p14:creationId xmlns:p14="http://schemas.microsoft.com/office/powerpoint/2010/main" val="2083349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378664"/>
            <a:ext cx="8621463" cy="1106119"/>
          </a:xfrm>
        </p:spPr>
        <p:txBody>
          <a:bodyPr>
            <a:noAutofit/>
          </a:bodyPr>
          <a:lstStyle/>
          <a:p>
            <a:r>
              <a:rPr lang="pt-BR" altLang="pt-BR" sz="3200" dirty="0"/>
              <a:t>PROCEDIMENTOS METODOLÓGICOS</a:t>
            </a:r>
          </a:p>
        </p:txBody>
      </p:sp>
      <p:sp>
        <p:nvSpPr>
          <p:cNvPr id="9225" name="Text Box 32"/>
          <p:cNvSpPr txBox="1">
            <a:spLocks noChangeArrowheads="1"/>
          </p:cNvSpPr>
          <p:nvPr/>
        </p:nvSpPr>
        <p:spPr bwMode="auto">
          <a:xfrm>
            <a:off x="8564563" y="2193926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>
              <a:latin typeface="Tahoma" panose="020B060403050404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B8C819B-8560-48B4-B662-0C6F6A05FF9A}"/>
              </a:ext>
            </a:extLst>
          </p:cNvPr>
          <p:cNvSpPr txBox="1"/>
          <p:nvPr/>
        </p:nvSpPr>
        <p:spPr>
          <a:xfrm>
            <a:off x="1127448" y="1556792"/>
            <a:ext cx="1022513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 artigo foi realizada uma revisão literária, com levantamento de documentos como artigos, monografias e livros</a:t>
            </a:r>
            <a:r>
              <a:rPr lang="pt-B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pt-BR" sz="2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Utilizou-se os seguintes descritores: empreendedores, liderança e a importância dos respectivos; 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pesquisa foi realizada no banco de dados Google Acadêmico e </a:t>
            </a:r>
            <a:r>
              <a:rPr lang="pt-BR" sz="2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Scielo</a:t>
            </a:r>
            <a:r>
              <a:rPr lang="pt-BR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pt-BR" sz="2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Scientific</a:t>
            </a:r>
            <a:r>
              <a:rPr lang="pt-BR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Eletronic Library Online);</a:t>
            </a:r>
          </a:p>
          <a:p>
            <a:pPr algn="just">
              <a:spcAft>
                <a:spcPts val="0"/>
              </a:spcAft>
            </a:pPr>
            <a:endParaRPr lang="pt-BR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seleção dos artigos foram usados os critérios de exclusão, como documentos referentes ao tema e publicados.</a:t>
            </a:r>
          </a:p>
        </p:txBody>
      </p:sp>
    </p:spTree>
    <p:extLst>
      <p:ext uri="{BB962C8B-B14F-4D97-AF65-F5344CB8AC3E}">
        <p14:creationId xmlns:p14="http://schemas.microsoft.com/office/powerpoint/2010/main" val="3919269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3449" y="35773"/>
            <a:ext cx="10515600" cy="728931"/>
          </a:xfrm>
        </p:spPr>
        <p:txBody>
          <a:bodyPr/>
          <a:lstStyle/>
          <a:p>
            <a:r>
              <a:rPr lang="pt-BR" dirty="0"/>
              <a:t>Resultados e discussões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43449" y="908720"/>
            <a:ext cx="10515600" cy="5679781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pt-BR" dirty="0"/>
              <a:t>Foi escolhida essa abordagem de tema, pois liderar é mais que atribuir tarefas, é ser profissional com qualidades ímpares.</a:t>
            </a:r>
          </a:p>
          <a:p>
            <a:pPr marL="0" indent="0">
              <a:lnSpc>
                <a:spcPct val="100000"/>
              </a:lnSpc>
              <a:buNone/>
            </a:pPr>
            <a:endParaRPr lang="pt-BR" dirty="0"/>
          </a:p>
          <a:p>
            <a:pPr>
              <a:lnSpc>
                <a:spcPct val="100000"/>
              </a:lnSpc>
            </a:pPr>
            <a:r>
              <a:rPr lang="pt-BR" dirty="0"/>
              <a:t>Reconhecer a mudança e o rumo de suas atitudes e estratégias de convívio é o que o difere na hora de ser mais que um empreendedor capacitado, pois juntos desenvolvem capacidades que permitem uma organização maior como um todo na empresa.</a:t>
            </a:r>
          </a:p>
          <a:p>
            <a:pPr marL="0" indent="0">
              <a:lnSpc>
                <a:spcPct val="100000"/>
              </a:lnSpc>
              <a:buNone/>
            </a:pPr>
            <a:endParaRPr lang="pt-BR" dirty="0"/>
          </a:p>
          <a:p>
            <a:pPr>
              <a:lnSpc>
                <a:spcPct val="100000"/>
              </a:lnSpc>
            </a:pPr>
            <a:r>
              <a:rPr lang="pt-BR" dirty="0"/>
              <a:t>São inúmeras as responsabilidades de um líder, porque são eles que vão conduzir o grupo dentro das organizações. </a:t>
            </a:r>
          </a:p>
          <a:p>
            <a:pPr marL="0" indent="0">
              <a:lnSpc>
                <a:spcPct val="100000"/>
              </a:lnSpc>
              <a:buNone/>
            </a:pPr>
            <a:endParaRPr lang="pt-BR" dirty="0"/>
          </a:p>
          <a:p>
            <a:pPr>
              <a:lnSpc>
                <a:spcPct val="100000"/>
              </a:lnSpc>
            </a:pPr>
            <a:r>
              <a:rPr lang="pt-BR" dirty="0"/>
              <a:t>Suas responsabilidades incluem liderar tarefas especificas e atividades visando alcançar seus objetivos, onde todas essas tarefas terão que ser planejadas a fim de obter êxito.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4915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564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Tahoma</vt:lpstr>
      <vt:lpstr>Wingdings</vt:lpstr>
      <vt:lpstr>Tema do Office</vt:lpstr>
      <vt:lpstr>LIDERANÇA COMO CARACTERÍSTICA EMPREENDEDORA</vt:lpstr>
      <vt:lpstr>TEMA </vt:lpstr>
      <vt:lpstr>PROBLEMA DE PESQUISA </vt:lpstr>
      <vt:lpstr>OBJETIVO GERAL </vt:lpstr>
      <vt:lpstr>OBJETIVOS ESPECÍFICOS</vt:lpstr>
      <vt:lpstr>Justificativa </vt:lpstr>
      <vt:lpstr>REFERÊNCIAL TEÓRICO </vt:lpstr>
      <vt:lpstr>PROCEDIMENTOS METODOLÓGICOS</vt:lpstr>
      <vt:lpstr>Resultados e discussões </vt:lpstr>
      <vt:lpstr>Considerações finais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LIDERANÇA COMO CARACTERÍSTICA EMPREENDEDORA</dc:title>
  <dc:creator>Nathalia Soares</dc:creator>
  <cp:lastModifiedBy>Neise</cp:lastModifiedBy>
  <cp:revision>7</cp:revision>
  <dcterms:modified xsi:type="dcterms:W3CDTF">2020-11-09T20:17:34Z</dcterms:modified>
</cp:coreProperties>
</file>